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29"/>
  </p:notesMasterIdLst>
  <p:handoutMasterIdLst>
    <p:handoutMasterId r:id="rId30"/>
  </p:handoutMasterIdLst>
  <p:sldIdLst>
    <p:sldId id="272" r:id="rId5"/>
    <p:sldId id="275" r:id="rId6"/>
    <p:sldId id="276" r:id="rId7"/>
    <p:sldId id="277" r:id="rId8"/>
    <p:sldId id="297" r:id="rId9"/>
    <p:sldId id="278" r:id="rId10"/>
    <p:sldId id="296" r:id="rId11"/>
    <p:sldId id="306" r:id="rId12"/>
    <p:sldId id="279" r:id="rId13"/>
    <p:sldId id="294" r:id="rId14"/>
    <p:sldId id="295" r:id="rId15"/>
    <p:sldId id="280" r:id="rId16"/>
    <p:sldId id="304" r:id="rId17"/>
    <p:sldId id="305" r:id="rId18"/>
    <p:sldId id="282" r:id="rId19"/>
    <p:sldId id="274" r:id="rId20"/>
    <p:sldId id="284" r:id="rId21"/>
    <p:sldId id="286" r:id="rId22"/>
    <p:sldId id="290" r:id="rId23"/>
    <p:sldId id="291" r:id="rId24"/>
    <p:sldId id="289" r:id="rId25"/>
    <p:sldId id="287" r:id="rId26"/>
    <p:sldId id="288" r:id="rId27"/>
    <p:sldId id="283" r:id="rId28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FF2D0F-B891-F71B-AC97-B259DFC4424D}" v="66" dt="2023-05-03T17:05:05.798"/>
    <p1510:client id="{22B345F9-71E3-47CB-9143-5300D1D70306}" v="720" dt="2023-05-03T20:57:28.952"/>
    <p1510:client id="{57079FC3-4311-7797-54E0-37C735968329}" v="2" dt="2023-05-04T08:29:18.955"/>
    <p1510:client id="{94EA518B-F262-DFB7-A1C8-1E2A0A085C82}" v="389" dt="2023-05-03T17:18:01.112"/>
    <p1510:client id="{B916447F-1DF2-D230-F6AC-69D359FBCA6C}" v="7" dt="2023-05-04T10:31:27.042"/>
    <p1510:client id="{D3B9EA5B-9428-88F4-FAF4-35D559B9BDFF}" v="53" dt="2023-05-03T20:54:30.062"/>
    <p1510:client id="{DA41FC92-FA07-DA29-45C1-FA391D350B48}" v="37" dt="2023-05-03T15:01:12.772"/>
    <p1510:client id="{F2565049-FA76-4FA5-A3C3-670B3D2E113A}" v="32" dt="2023-05-04T08:32:25.729"/>
    <p1510:client id="{F57E2785-BA6C-9B7A-72D7-E491D7B3CB4F}" v="22" dt="2023-05-03T16:14:24.8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CC7E3-EB00-4B97-8DAC-35E6BE4220D7}" type="doc">
      <dgm:prSet loTypeId="urn:microsoft.com/office/officeart/2017/3/layout/HorizontalPathTimeline#2" loCatId="process" qsTypeId="urn:microsoft.com/office/officeart/2005/8/quickstyle/simple1" qsCatId="simple" csTypeId="urn:microsoft.com/office/officeart/2005/8/colors/colorful2" csCatId="colorful" phldr="1"/>
      <dgm:spPr/>
      <dgm:t>
        <a:bodyPr rtlCol="0"/>
        <a:lstStyle/>
        <a:p>
          <a:pPr rtl="0"/>
          <a:endParaRPr lang="en-US"/>
        </a:p>
      </dgm:t>
    </dgm:pt>
    <dgm:pt modelId="{1540F11B-7FAC-42B1-B9E0-CFEF1401CD1C}">
      <dgm:prSet/>
      <dgm:spPr/>
      <dgm:t>
        <a:bodyPr rtlCol="0"/>
        <a:lstStyle/>
        <a:p>
          <a:pPr>
            <a:defRPr b="1"/>
          </a:pPr>
          <a:r>
            <a:rPr lang="es-ES" noProof="1"/>
            <a:t>Primera Fase</a:t>
          </a:r>
        </a:p>
      </dgm:t>
    </dgm:pt>
    <dgm:pt modelId="{09D1AA5B-90BD-4E78-A6A5-2263DB549D61}" type="parTrans" cxnId="{FF3636A0-0045-457E-AAB1-6982148D6323}">
      <dgm:prSet/>
      <dgm:spPr/>
      <dgm:t>
        <a:bodyPr rtlCol="0"/>
        <a:lstStyle/>
        <a:p>
          <a:pPr rtl="0"/>
          <a:endParaRPr lang="es-ES" noProof="1"/>
        </a:p>
      </dgm:t>
    </dgm:pt>
    <dgm:pt modelId="{DE3F497E-9298-44AD-B1FC-47303CD8222B}" type="sibTrans" cxnId="{FF3636A0-0045-457E-AAB1-6982148D6323}">
      <dgm:prSet/>
      <dgm:spPr/>
      <dgm:t>
        <a:bodyPr rtlCol="0"/>
        <a:lstStyle/>
        <a:p>
          <a:pPr rtl="0"/>
          <a:endParaRPr lang="es-ES" noProof="1"/>
        </a:p>
      </dgm:t>
    </dgm:pt>
    <dgm:pt modelId="{CCA67903-E57C-46B6-AFA0-09584D0DAAA4}">
      <dgm:prSet/>
      <dgm:spPr/>
      <dgm:t>
        <a:bodyPr rtlCol="0"/>
        <a:lstStyle/>
        <a:p>
          <a:r>
            <a:rPr lang="es-ES" noProof="1"/>
            <a:t>Versión simplificada</a:t>
          </a:r>
        </a:p>
      </dgm:t>
    </dgm:pt>
    <dgm:pt modelId="{D95E9F23-179C-45E6-9863-F2C54FEBA974}" type="parTrans" cxnId="{C4830F33-5BD9-43DC-9DF6-D1BD48753C1C}">
      <dgm:prSet/>
      <dgm:spPr/>
      <dgm:t>
        <a:bodyPr rtlCol="0"/>
        <a:lstStyle/>
        <a:p>
          <a:pPr rtl="0"/>
          <a:endParaRPr lang="es-ES" noProof="1"/>
        </a:p>
      </dgm:t>
    </dgm:pt>
    <dgm:pt modelId="{BF26BFF8-7E5D-4D69-93D0-ED1437DEE752}" type="sibTrans" cxnId="{C4830F33-5BD9-43DC-9DF6-D1BD48753C1C}">
      <dgm:prSet/>
      <dgm:spPr/>
      <dgm:t>
        <a:bodyPr rtlCol="0"/>
        <a:lstStyle/>
        <a:p>
          <a:pPr rtl="0"/>
          <a:endParaRPr lang="es-ES" noProof="1"/>
        </a:p>
      </dgm:t>
    </dgm:pt>
    <dgm:pt modelId="{75C6FF8B-112F-44D8-B641-A08B6DBB25D9}">
      <dgm:prSet/>
      <dgm:spPr/>
      <dgm:t>
        <a:bodyPr rtlCol="0"/>
        <a:lstStyle/>
        <a:p>
          <a:pPr>
            <a:defRPr b="1"/>
          </a:pPr>
          <a:r>
            <a:rPr lang="es-ES" noProof="1"/>
            <a:t>Segunda Fase</a:t>
          </a:r>
        </a:p>
      </dgm:t>
    </dgm:pt>
    <dgm:pt modelId="{4ADD8ED3-6B30-4D18-A954-B661A191684C}" type="parTrans" cxnId="{24DD085C-90C2-4293-89DC-5584A857EF94}">
      <dgm:prSet/>
      <dgm:spPr/>
      <dgm:t>
        <a:bodyPr rtlCol="0"/>
        <a:lstStyle/>
        <a:p>
          <a:pPr rtl="0"/>
          <a:endParaRPr lang="es-ES" noProof="1"/>
        </a:p>
      </dgm:t>
    </dgm:pt>
    <dgm:pt modelId="{C6A7A279-F97F-4810-B643-8169FD784C25}" type="sibTrans" cxnId="{24DD085C-90C2-4293-89DC-5584A857EF94}">
      <dgm:prSet/>
      <dgm:spPr/>
      <dgm:t>
        <a:bodyPr rtlCol="0"/>
        <a:lstStyle/>
        <a:p>
          <a:pPr rtl="0"/>
          <a:endParaRPr lang="es-ES" noProof="1"/>
        </a:p>
      </dgm:t>
    </dgm:pt>
    <dgm:pt modelId="{9B905830-9EF8-4FD0-88BF-6DC2B938E938}">
      <dgm:prSet/>
      <dgm:spPr/>
      <dgm:t>
        <a:bodyPr rtlCol="0"/>
        <a:lstStyle/>
        <a:p>
          <a:pPr>
            <a:defRPr b="1"/>
          </a:pPr>
          <a:r>
            <a:rPr lang="es-ES" noProof="1"/>
            <a:t>Tercera Fase</a:t>
          </a:r>
        </a:p>
      </dgm:t>
    </dgm:pt>
    <dgm:pt modelId="{00B9FE74-C21B-4FA5-B32E-7AACAAEB6778}" type="parTrans" cxnId="{D29068A5-5A19-4B85-BFD4-931C9BF7B561}">
      <dgm:prSet/>
      <dgm:spPr/>
      <dgm:t>
        <a:bodyPr rtlCol="0"/>
        <a:lstStyle/>
        <a:p>
          <a:pPr rtl="0"/>
          <a:endParaRPr lang="es-ES" noProof="1"/>
        </a:p>
      </dgm:t>
    </dgm:pt>
    <dgm:pt modelId="{DCFA57D1-132B-4CD6-977E-4CD867B26080}" type="sibTrans" cxnId="{D29068A5-5A19-4B85-BFD4-931C9BF7B561}">
      <dgm:prSet/>
      <dgm:spPr/>
      <dgm:t>
        <a:bodyPr rtlCol="0"/>
        <a:lstStyle/>
        <a:p>
          <a:pPr rtl="0"/>
          <a:endParaRPr lang="es-ES" noProof="1"/>
        </a:p>
      </dgm:t>
    </dgm:pt>
    <dgm:pt modelId="{C997BD41-7B53-496D-BE02-0CBD125D077B}">
      <dgm:prSet/>
      <dgm:spPr/>
      <dgm:t>
        <a:bodyPr rtlCol="0"/>
        <a:lstStyle/>
        <a:p>
          <a:r>
            <a:rPr lang="es-ES" noProof="1"/>
            <a:t>Versión final</a:t>
          </a:r>
        </a:p>
      </dgm:t>
    </dgm:pt>
    <dgm:pt modelId="{4EE92BB3-C849-4BCA-9891-BF30A957465B}" type="parTrans" cxnId="{470359A6-8511-4870-AF57-0C7B070CD5C5}">
      <dgm:prSet/>
      <dgm:spPr/>
      <dgm:t>
        <a:bodyPr rtlCol="0"/>
        <a:lstStyle/>
        <a:p>
          <a:pPr rtl="0"/>
          <a:endParaRPr lang="es-ES" noProof="1"/>
        </a:p>
      </dgm:t>
    </dgm:pt>
    <dgm:pt modelId="{66766538-822B-4166-89A7-7B7950B23653}" type="sibTrans" cxnId="{470359A6-8511-4870-AF57-0C7B070CD5C5}">
      <dgm:prSet/>
      <dgm:spPr/>
      <dgm:t>
        <a:bodyPr rtlCol="0"/>
        <a:lstStyle/>
        <a:p>
          <a:pPr rtl="0"/>
          <a:endParaRPr lang="es-ES" noProof="1"/>
        </a:p>
      </dgm:t>
    </dgm:pt>
    <dgm:pt modelId="{916BF2FB-7483-4D91-9532-BF067CE63F01}">
      <dgm:prSet/>
      <dgm:spPr/>
      <dgm:t>
        <a:bodyPr rtlCol="0"/>
        <a:lstStyle/>
        <a:p>
          <a:r>
            <a:rPr lang="es-ES" noProof="1"/>
            <a:t>Ajuste a los casos de uso</a:t>
          </a:r>
        </a:p>
      </dgm:t>
    </dgm:pt>
    <dgm:pt modelId="{305F6DA1-C671-49F3-86BB-B438076E094E}" type="parTrans" cxnId="{B3BE4A30-5308-4ED4-9A40-011D511CA184}">
      <dgm:prSet/>
      <dgm:spPr/>
      <dgm:t>
        <a:bodyPr/>
        <a:lstStyle/>
        <a:p>
          <a:endParaRPr lang="es-ES"/>
        </a:p>
      </dgm:t>
    </dgm:pt>
    <dgm:pt modelId="{716FDA67-FF89-4882-956A-A9B7190EB01A}" type="sibTrans" cxnId="{B3BE4A30-5308-4ED4-9A40-011D511CA184}">
      <dgm:prSet/>
      <dgm:spPr/>
      <dgm:t>
        <a:bodyPr/>
        <a:lstStyle/>
        <a:p>
          <a:endParaRPr lang="es-ES"/>
        </a:p>
      </dgm:t>
    </dgm:pt>
    <dgm:pt modelId="{2C5EC3FE-A496-4188-8B3E-477BE545B4B9}" type="pres">
      <dgm:prSet presAssocID="{CEDCC7E3-EB00-4B97-8DAC-35E6BE4220D7}" presName="root" presStyleCnt="0">
        <dgm:presLayoutVars>
          <dgm:chMax/>
          <dgm:chPref/>
          <dgm:animLvl val="lvl"/>
        </dgm:presLayoutVars>
      </dgm:prSet>
      <dgm:spPr/>
    </dgm:pt>
    <dgm:pt modelId="{D271C7F8-57A7-40E3-BB2A-B430DDF7E48C}" type="pres">
      <dgm:prSet presAssocID="{CEDCC7E3-EB00-4B97-8DAC-35E6BE4220D7}" presName="divider" presStyleLbl="node1" presStyleIdx="0" presStyleCnt="1"/>
      <dgm:spPr/>
    </dgm:pt>
    <dgm:pt modelId="{F0545097-3084-47C2-9665-5A7E0D34A682}" type="pres">
      <dgm:prSet presAssocID="{CEDCC7E3-EB00-4B97-8DAC-35E6BE4220D7}" presName="nodes" presStyleCnt="0">
        <dgm:presLayoutVars>
          <dgm:chMax/>
          <dgm:chPref/>
          <dgm:animLvl val="lvl"/>
        </dgm:presLayoutVars>
      </dgm:prSet>
      <dgm:spPr/>
    </dgm:pt>
    <dgm:pt modelId="{97ECB92E-AC13-4762-8CC4-D79EA65E430C}" type="pres">
      <dgm:prSet presAssocID="{1540F11B-7FAC-42B1-B9E0-CFEF1401CD1C}" presName="composite" presStyleCnt="0"/>
      <dgm:spPr/>
    </dgm:pt>
    <dgm:pt modelId="{3E441527-7D01-43DE-B835-F2081778E4BA}" type="pres">
      <dgm:prSet presAssocID="{1540F11B-7FAC-42B1-B9E0-CFEF1401CD1C}" presName="L1TextContainer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CFB6A5C-C2DF-49C7-85EE-B1DB2AFF2A01}" type="pres">
      <dgm:prSet presAssocID="{1540F11B-7FAC-42B1-B9E0-CFEF1401CD1C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BE5733F6-6676-4272-9E8C-9E9743C30F6D}" type="pres">
      <dgm:prSet presAssocID="{1540F11B-7FAC-42B1-B9E0-CFEF1401CD1C}" presName="L2TextContainer" presStyleLbl="bgAccFollowNode1" presStyleIdx="0" presStyleCnt="3"/>
      <dgm:spPr/>
    </dgm:pt>
    <dgm:pt modelId="{473A7E17-71EC-4C74-B2B5-0143A2137CA8}" type="pres">
      <dgm:prSet presAssocID="{1540F11B-7FAC-42B1-B9E0-CFEF1401CD1C}" presName="FlexibleEmptyPlaceHolder" presStyleCnt="0"/>
      <dgm:spPr/>
    </dgm:pt>
    <dgm:pt modelId="{49D596F5-3795-42B2-B4F3-9DDEB3A4E925}" type="pres">
      <dgm:prSet presAssocID="{1540F11B-7FAC-42B1-B9E0-CFEF1401CD1C}" presName="ConnectLine" presStyleLbl="alignNode1" presStyleIdx="0" presStyleCnt="3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8BC5795-F64A-40FB-B70D-1AFE41608CFE}" type="pres">
      <dgm:prSet presAssocID="{1540F11B-7FAC-42B1-B9E0-CFEF1401CD1C}" presName="ConnectorPoint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1013EA03-7975-4B18-870F-D06F466DA376}" type="pres">
      <dgm:prSet presAssocID="{1540F11B-7FAC-42B1-B9E0-CFEF1401CD1C}" presName="EmptyPlaceHolder" presStyleCnt="0"/>
      <dgm:spPr/>
    </dgm:pt>
    <dgm:pt modelId="{280E9390-8E1E-4E33-922B-9ADBD0A96B56}" type="pres">
      <dgm:prSet presAssocID="{DE3F497E-9298-44AD-B1FC-47303CD8222B}" presName="spaceBetweenRectangles" presStyleCnt="0"/>
      <dgm:spPr/>
    </dgm:pt>
    <dgm:pt modelId="{B713283A-AD59-4839-9EA6-7C4903E58679}" type="pres">
      <dgm:prSet presAssocID="{75C6FF8B-112F-44D8-B641-A08B6DBB25D9}" presName="composite" presStyleCnt="0"/>
      <dgm:spPr/>
    </dgm:pt>
    <dgm:pt modelId="{64E4270B-9E1A-463F-AFFD-4818352A3D08}" type="pres">
      <dgm:prSet presAssocID="{75C6FF8B-112F-44D8-B641-A08B6DBB25D9}" presName="L1TextContainer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CC0EDDBC-C4BF-47D6-AAF3-6C1E766D0886}" type="pres">
      <dgm:prSet presAssocID="{75C6FF8B-112F-44D8-B641-A08B6DBB25D9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11F1656D-84B3-4B59-BB88-7B8B1E52EA4D}" type="pres">
      <dgm:prSet presAssocID="{75C6FF8B-112F-44D8-B641-A08B6DBB25D9}" presName="L2TextContainer" presStyleLbl="bgAccFollowNode1" presStyleIdx="1" presStyleCnt="3"/>
      <dgm:spPr/>
    </dgm:pt>
    <dgm:pt modelId="{64BC15BB-ACE7-4735-8736-3965405344C6}" type="pres">
      <dgm:prSet presAssocID="{75C6FF8B-112F-44D8-B641-A08B6DBB25D9}" presName="FlexibleEmptyPlaceHolder" presStyleCnt="0"/>
      <dgm:spPr/>
    </dgm:pt>
    <dgm:pt modelId="{54678342-97E8-4BA4-BE49-7997560C0964}" type="pres">
      <dgm:prSet presAssocID="{75C6FF8B-112F-44D8-B641-A08B6DBB25D9}" presName="ConnectLine" presStyleLbl="alignNode1" presStyleIdx="1" presStyleCnt="3"/>
      <dgm:spPr>
        <a:solidFill>
          <a:schemeClr val="accent2">
            <a:hueOff val="953895"/>
            <a:satOff val="-21764"/>
            <a:lumOff val="8039"/>
            <a:alphaOff val="0"/>
          </a:schemeClr>
        </a:solidFill>
        <a:ln w="635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dash"/>
        </a:ln>
        <a:effectLst/>
      </dgm:spPr>
    </dgm:pt>
    <dgm:pt modelId="{42B3A78A-EC86-4514-BF78-DE1A2A98FD53}" type="pres">
      <dgm:prSet presAssocID="{75C6FF8B-112F-44D8-B641-A08B6DBB25D9}" presName="ConnectorPoint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660D629E-FC03-45BB-9D30-A2C8707C596C}" type="pres">
      <dgm:prSet presAssocID="{75C6FF8B-112F-44D8-B641-A08B6DBB25D9}" presName="EmptyPlaceHolder" presStyleCnt="0"/>
      <dgm:spPr/>
    </dgm:pt>
    <dgm:pt modelId="{87AD2CED-5BEB-4B18-9465-F41BF02A6500}" type="pres">
      <dgm:prSet presAssocID="{C6A7A279-F97F-4810-B643-8169FD784C25}" presName="spaceBetweenRectangles" presStyleCnt="0"/>
      <dgm:spPr/>
    </dgm:pt>
    <dgm:pt modelId="{D5DC3741-3831-424F-A475-F3567365DC0F}" type="pres">
      <dgm:prSet presAssocID="{9B905830-9EF8-4FD0-88BF-6DC2B938E938}" presName="composite" presStyleCnt="0"/>
      <dgm:spPr/>
    </dgm:pt>
    <dgm:pt modelId="{8298AF52-8E35-462D-97E1-16FE62F20B63}" type="pres">
      <dgm:prSet presAssocID="{9B905830-9EF8-4FD0-88BF-6DC2B938E938}" presName="L1TextContainer" presStyleLbl="revTx" presStyleIdx="2" presStyleCnt="3">
        <dgm:presLayoutVars>
          <dgm:chMax val="1"/>
          <dgm:chPref val="1"/>
          <dgm:bulletEnabled val="1"/>
        </dgm:presLayoutVars>
      </dgm:prSet>
      <dgm:spPr/>
    </dgm:pt>
    <dgm:pt modelId="{07B89214-21E0-41D7-94A1-548CC1E82EB7}" type="pres">
      <dgm:prSet presAssocID="{9B905830-9EF8-4FD0-88BF-6DC2B938E938}" presName="L2TextContainerWrapper" presStyleCnt="0">
        <dgm:presLayoutVars>
          <dgm:chMax val="0"/>
          <dgm:chPref val="0"/>
          <dgm:bulletEnabled val="1"/>
        </dgm:presLayoutVars>
      </dgm:prSet>
      <dgm:spPr/>
    </dgm:pt>
    <dgm:pt modelId="{C3305680-8935-4A27-9EB7-E457B1AADB92}" type="pres">
      <dgm:prSet presAssocID="{9B905830-9EF8-4FD0-88BF-6DC2B938E938}" presName="L2TextContainer" presStyleLbl="bgAccFollowNode1" presStyleIdx="2" presStyleCnt="3"/>
      <dgm:spPr/>
    </dgm:pt>
    <dgm:pt modelId="{EAD93311-A778-4B9B-B4F7-A37CF13E7C7C}" type="pres">
      <dgm:prSet presAssocID="{9B905830-9EF8-4FD0-88BF-6DC2B938E938}" presName="FlexibleEmptyPlaceHolder" presStyleCnt="0"/>
      <dgm:spPr/>
    </dgm:pt>
    <dgm:pt modelId="{445C0150-A378-4F88-800E-AC49B4D58DA2}" type="pres">
      <dgm:prSet presAssocID="{9B905830-9EF8-4FD0-88BF-6DC2B938E938}" presName="ConnectLine" presStyleLbl="alignNode1" presStyleIdx="2" presStyleCnt="3"/>
      <dgm:spPr>
        <a:solidFill>
          <a:schemeClr val="accent2">
            <a:hueOff val="1907789"/>
            <a:satOff val="-43528"/>
            <a:lumOff val="16079"/>
            <a:alphaOff val="0"/>
          </a:schemeClr>
        </a:solidFill>
        <a:ln w="635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dash"/>
        </a:ln>
        <a:effectLst/>
      </dgm:spPr>
    </dgm:pt>
    <dgm:pt modelId="{3D712A57-4BF8-4001-A12F-84700DBE80ED}" type="pres">
      <dgm:prSet presAssocID="{9B905830-9EF8-4FD0-88BF-6DC2B938E938}" presName="ConnectorPoint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gm:spPr>
    </dgm:pt>
    <dgm:pt modelId="{6C5BF1C9-77F3-4ED9-B31D-2831750864FB}" type="pres">
      <dgm:prSet presAssocID="{9B905830-9EF8-4FD0-88BF-6DC2B938E938}" presName="EmptyPlaceHolder" presStyleCnt="0"/>
      <dgm:spPr/>
    </dgm:pt>
  </dgm:ptLst>
  <dgm:cxnLst>
    <dgm:cxn modelId="{A9B9FD08-7CF6-40A7-B888-2AE931CF8735}" type="presOf" srcId="{CEDCC7E3-EB00-4B97-8DAC-35E6BE4220D7}" destId="{2C5EC3FE-A496-4188-8B3E-477BE545B4B9}" srcOrd="0" destOrd="0" presId="urn:microsoft.com/office/officeart/2017/3/layout/HorizontalPathTimeline#2"/>
    <dgm:cxn modelId="{7E30AD22-A148-4274-97E4-7550392C848F}" type="presOf" srcId="{CCA67903-E57C-46B6-AFA0-09584D0DAAA4}" destId="{BE5733F6-6676-4272-9E8C-9E9743C30F6D}" srcOrd="0" destOrd="0" presId="urn:microsoft.com/office/officeart/2017/3/layout/HorizontalPathTimeline#2"/>
    <dgm:cxn modelId="{B3BE4A30-5308-4ED4-9A40-011D511CA184}" srcId="{75C6FF8B-112F-44D8-B641-A08B6DBB25D9}" destId="{916BF2FB-7483-4D91-9532-BF067CE63F01}" srcOrd="0" destOrd="0" parTransId="{305F6DA1-C671-49F3-86BB-B438076E094E}" sibTransId="{716FDA67-FF89-4882-956A-A9B7190EB01A}"/>
    <dgm:cxn modelId="{C4830F33-5BD9-43DC-9DF6-D1BD48753C1C}" srcId="{1540F11B-7FAC-42B1-B9E0-CFEF1401CD1C}" destId="{CCA67903-E57C-46B6-AFA0-09584D0DAAA4}" srcOrd="0" destOrd="0" parTransId="{D95E9F23-179C-45E6-9863-F2C54FEBA974}" sibTransId="{BF26BFF8-7E5D-4D69-93D0-ED1437DEE752}"/>
    <dgm:cxn modelId="{24DD085C-90C2-4293-89DC-5584A857EF94}" srcId="{CEDCC7E3-EB00-4B97-8DAC-35E6BE4220D7}" destId="{75C6FF8B-112F-44D8-B641-A08B6DBB25D9}" srcOrd="1" destOrd="0" parTransId="{4ADD8ED3-6B30-4D18-A954-B661A191684C}" sibTransId="{C6A7A279-F97F-4810-B643-8169FD784C25}"/>
    <dgm:cxn modelId="{8AB0067A-A63D-482E-8A36-F298901B3302}" type="presOf" srcId="{75C6FF8B-112F-44D8-B641-A08B6DBB25D9}" destId="{64E4270B-9E1A-463F-AFFD-4818352A3D08}" srcOrd="0" destOrd="0" presId="urn:microsoft.com/office/officeart/2017/3/layout/HorizontalPathTimeline#2"/>
    <dgm:cxn modelId="{7F193C95-B740-4DD8-B541-8521335953F3}" type="presOf" srcId="{916BF2FB-7483-4D91-9532-BF067CE63F01}" destId="{11F1656D-84B3-4B59-BB88-7B8B1E52EA4D}" srcOrd="0" destOrd="0" presId="urn:microsoft.com/office/officeart/2017/3/layout/HorizontalPathTimeline#2"/>
    <dgm:cxn modelId="{F3560798-D26D-493B-9F69-A9D217834EBE}" type="presOf" srcId="{9B905830-9EF8-4FD0-88BF-6DC2B938E938}" destId="{8298AF52-8E35-462D-97E1-16FE62F20B63}" srcOrd="0" destOrd="0" presId="urn:microsoft.com/office/officeart/2017/3/layout/HorizontalPathTimeline#2"/>
    <dgm:cxn modelId="{FF3636A0-0045-457E-AAB1-6982148D6323}" srcId="{CEDCC7E3-EB00-4B97-8DAC-35E6BE4220D7}" destId="{1540F11B-7FAC-42B1-B9E0-CFEF1401CD1C}" srcOrd="0" destOrd="0" parTransId="{09D1AA5B-90BD-4E78-A6A5-2263DB549D61}" sibTransId="{DE3F497E-9298-44AD-B1FC-47303CD8222B}"/>
    <dgm:cxn modelId="{D29068A5-5A19-4B85-BFD4-931C9BF7B561}" srcId="{CEDCC7E3-EB00-4B97-8DAC-35E6BE4220D7}" destId="{9B905830-9EF8-4FD0-88BF-6DC2B938E938}" srcOrd="2" destOrd="0" parTransId="{00B9FE74-C21B-4FA5-B32E-7AACAAEB6778}" sibTransId="{DCFA57D1-132B-4CD6-977E-4CD867B26080}"/>
    <dgm:cxn modelId="{470359A6-8511-4870-AF57-0C7B070CD5C5}" srcId="{9B905830-9EF8-4FD0-88BF-6DC2B938E938}" destId="{C997BD41-7B53-496D-BE02-0CBD125D077B}" srcOrd="0" destOrd="0" parTransId="{4EE92BB3-C849-4BCA-9891-BF30A957465B}" sibTransId="{66766538-822B-4166-89A7-7B7950B23653}"/>
    <dgm:cxn modelId="{F5D312A8-0632-4FC3-BED7-538C553AABD0}" type="presOf" srcId="{C997BD41-7B53-496D-BE02-0CBD125D077B}" destId="{C3305680-8935-4A27-9EB7-E457B1AADB92}" srcOrd="0" destOrd="0" presId="urn:microsoft.com/office/officeart/2017/3/layout/HorizontalPathTimeline#2"/>
    <dgm:cxn modelId="{8BC65CDC-2805-49C3-9B3A-8A4D48AF0486}" type="presOf" srcId="{1540F11B-7FAC-42B1-B9E0-CFEF1401CD1C}" destId="{3E441527-7D01-43DE-B835-F2081778E4BA}" srcOrd="0" destOrd="0" presId="urn:microsoft.com/office/officeart/2017/3/layout/HorizontalPathTimeline#2"/>
    <dgm:cxn modelId="{F977CBD1-0B06-40F2-93FD-E54CB6370039}" type="presParOf" srcId="{2C5EC3FE-A496-4188-8B3E-477BE545B4B9}" destId="{D271C7F8-57A7-40E3-BB2A-B430DDF7E48C}" srcOrd="0" destOrd="0" presId="urn:microsoft.com/office/officeart/2017/3/layout/HorizontalPathTimeline#2"/>
    <dgm:cxn modelId="{01CFB4F0-1A4F-43F2-9B02-7D73FB605E13}" type="presParOf" srcId="{2C5EC3FE-A496-4188-8B3E-477BE545B4B9}" destId="{F0545097-3084-47C2-9665-5A7E0D34A682}" srcOrd="1" destOrd="0" presId="urn:microsoft.com/office/officeart/2017/3/layout/HorizontalPathTimeline#2"/>
    <dgm:cxn modelId="{8CB5E29D-A637-4775-A814-D07F76AA607A}" type="presParOf" srcId="{F0545097-3084-47C2-9665-5A7E0D34A682}" destId="{97ECB92E-AC13-4762-8CC4-D79EA65E430C}" srcOrd="0" destOrd="0" presId="urn:microsoft.com/office/officeart/2017/3/layout/HorizontalPathTimeline#2"/>
    <dgm:cxn modelId="{F6A9B9CA-045B-40BE-A9F6-C4E133C4E60E}" type="presParOf" srcId="{97ECB92E-AC13-4762-8CC4-D79EA65E430C}" destId="{3E441527-7D01-43DE-B835-F2081778E4BA}" srcOrd="0" destOrd="0" presId="urn:microsoft.com/office/officeart/2017/3/layout/HorizontalPathTimeline#2"/>
    <dgm:cxn modelId="{E1FCD4E2-722E-4EF5-8B83-23CBEA53334D}" type="presParOf" srcId="{97ECB92E-AC13-4762-8CC4-D79EA65E430C}" destId="{BCFB6A5C-C2DF-49C7-85EE-B1DB2AFF2A01}" srcOrd="1" destOrd="0" presId="urn:microsoft.com/office/officeart/2017/3/layout/HorizontalPathTimeline#2"/>
    <dgm:cxn modelId="{EFCCA725-DCD4-4E75-933F-4CEB3405353E}" type="presParOf" srcId="{BCFB6A5C-C2DF-49C7-85EE-B1DB2AFF2A01}" destId="{BE5733F6-6676-4272-9E8C-9E9743C30F6D}" srcOrd="0" destOrd="0" presId="urn:microsoft.com/office/officeart/2017/3/layout/HorizontalPathTimeline#2"/>
    <dgm:cxn modelId="{CD02B0BA-C9C9-4774-AFA7-D4674997512A}" type="presParOf" srcId="{BCFB6A5C-C2DF-49C7-85EE-B1DB2AFF2A01}" destId="{473A7E17-71EC-4C74-B2B5-0143A2137CA8}" srcOrd="1" destOrd="0" presId="urn:microsoft.com/office/officeart/2017/3/layout/HorizontalPathTimeline#2"/>
    <dgm:cxn modelId="{B4F27E11-70D9-4F42-AB8C-AFE4EB939F21}" type="presParOf" srcId="{97ECB92E-AC13-4762-8CC4-D79EA65E430C}" destId="{49D596F5-3795-42B2-B4F3-9DDEB3A4E925}" srcOrd="2" destOrd="0" presId="urn:microsoft.com/office/officeart/2017/3/layout/HorizontalPathTimeline#2"/>
    <dgm:cxn modelId="{37B8BA1D-871B-4472-B998-A0D04A4C54A9}" type="presParOf" srcId="{97ECB92E-AC13-4762-8CC4-D79EA65E430C}" destId="{D8BC5795-F64A-40FB-B70D-1AFE41608CFE}" srcOrd="3" destOrd="0" presId="urn:microsoft.com/office/officeart/2017/3/layout/HorizontalPathTimeline#2"/>
    <dgm:cxn modelId="{DC84A8C7-D1E2-44AC-817F-70EE1424DE22}" type="presParOf" srcId="{97ECB92E-AC13-4762-8CC4-D79EA65E430C}" destId="{1013EA03-7975-4B18-870F-D06F466DA376}" srcOrd="4" destOrd="0" presId="urn:microsoft.com/office/officeart/2017/3/layout/HorizontalPathTimeline#2"/>
    <dgm:cxn modelId="{A9074133-6509-4793-88C9-2FEDB98C9CA7}" type="presParOf" srcId="{F0545097-3084-47C2-9665-5A7E0D34A682}" destId="{280E9390-8E1E-4E33-922B-9ADBD0A96B56}" srcOrd="1" destOrd="0" presId="urn:microsoft.com/office/officeart/2017/3/layout/HorizontalPathTimeline#2"/>
    <dgm:cxn modelId="{BD70C31A-74AA-448E-BA3F-F9222DA8DD69}" type="presParOf" srcId="{F0545097-3084-47C2-9665-5A7E0D34A682}" destId="{B713283A-AD59-4839-9EA6-7C4903E58679}" srcOrd="2" destOrd="0" presId="urn:microsoft.com/office/officeart/2017/3/layout/HorizontalPathTimeline#2"/>
    <dgm:cxn modelId="{FCB47E81-CA11-49EA-9FA8-A886AA460D38}" type="presParOf" srcId="{B713283A-AD59-4839-9EA6-7C4903E58679}" destId="{64E4270B-9E1A-463F-AFFD-4818352A3D08}" srcOrd="0" destOrd="0" presId="urn:microsoft.com/office/officeart/2017/3/layout/HorizontalPathTimeline#2"/>
    <dgm:cxn modelId="{3E19AD91-4B72-4EA0-92EA-F8FE2B09E69B}" type="presParOf" srcId="{B713283A-AD59-4839-9EA6-7C4903E58679}" destId="{CC0EDDBC-C4BF-47D6-AAF3-6C1E766D0886}" srcOrd="1" destOrd="0" presId="urn:microsoft.com/office/officeart/2017/3/layout/HorizontalPathTimeline#2"/>
    <dgm:cxn modelId="{7E4FCB9F-34E6-4B53-B9C4-55E2033E1BF7}" type="presParOf" srcId="{CC0EDDBC-C4BF-47D6-AAF3-6C1E766D0886}" destId="{11F1656D-84B3-4B59-BB88-7B8B1E52EA4D}" srcOrd="0" destOrd="0" presId="urn:microsoft.com/office/officeart/2017/3/layout/HorizontalPathTimeline#2"/>
    <dgm:cxn modelId="{8B29F79E-30EE-435A-BBF3-953E7D19E2FE}" type="presParOf" srcId="{CC0EDDBC-C4BF-47D6-AAF3-6C1E766D0886}" destId="{64BC15BB-ACE7-4735-8736-3965405344C6}" srcOrd="1" destOrd="0" presId="urn:microsoft.com/office/officeart/2017/3/layout/HorizontalPathTimeline#2"/>
    <dgm:cxn modelId="{D4F3C88D-558F-4AFF-A164-5303D3703C7D}" type="presParOf" srcId="{B713283A-AD59-4839-9EA6-7C4903E58679}" destId="{54678342-97E8-4BA4-BE49-7997560C0964}" srcOrd="2" destOrd="0" presId="urn:microsoft.com/office/officeart/2017/3/layout/HorizontalPathTimeline#2"/>
    <dgm:cxn modelId="{D18EFAC0-DF70-4D65-A4F4-1BB32CBEA8E4}" type="presParOf" srcId="{B713283A-AD59-4839-9EA6-7C4903E58679}" destId="{42B3A78A-EC86-4514-BF78-DE1A2A98FD53}" srcOrd="3" destOrd="0" presId="urn:microsoft.com/office/officeart/2017/3/layout/HorizontalPathTimeline#2"/>
    <dgm:cxn modelId="{693E564C-F460-4DCA-B0D9-D0F231599B8F}" type="presParOf" srcId="{B713283A-AD59-4839-9EA6-7C4903E58679}" destId="{660D629E-FC03-45BB-9D30-A2C8707C596C}" srcOrd="4" destOrd="0" presId="urn:microsoft.com/office/officeart/2017/3/layout/HorizontalPathTimeline#2"/>
    <dgm:cxn modelId="{5A102B6B-660A-4F9C-AEB5-C0FBA3BCB42C}" type="presParOf" srcId="{F0545097-3084-47C2-9665-5A7E0D34A682}" destId="{87AD2CED-5BEB-4B18-9465-F41BF02A6500}" srcOrd="3" destOrd="0" presId="urn:microsoft.com/office/officeart/2017/3/layout/HorizontalPathTimeline#2"/>
    <dgm:cxn modelId="{1212EE70-24BB-4643-95EA-60EFA66AB0F9}" type="presParOf" srcId="{F0545097-3084-47C2-9665-5A7E0D34A682}" destId="{D5DC3741-3831-424F-A475-F3567365DC0F}" srcOrd="4" destOrd="0" presId="urn:microsoft.com/office/officeart/2017/3/layout/HorizontalPathTimeline#2"/>
    <dgm:cxn modelId="{5F8F2C40-AC0C-47C9-9E79-97D1BF83A229}" type="presParOf" srcId="{D5DC3741-3831-424F-A475-F3567365DC0F}" destId="{8298AF52-8E35-462D-97E1-16FE62F20B63}" srcOrd="0" destOrd="0" presId="urn:microsoft.com/office/officeart/2017/3/layout/HorizontalPathTimeline#2"/>
    <dgm:cxn modelId="{C8A3C7B4-35AC-4661-9F07-B6E82F37F5A7}" type="presParOf" srcId="{D5DC3741-3831-424F-A475-F3567365DC0F}" destId="{07B89214-21E0-41D7-94A1-548CC1E82EB7}" srcOrd="1" destOrd="0" presId="urn:microsoft.com/office/officeart/2017/3/layout/HorizontalPathTimeline#2"/>
    <dgm:cxn modelId="{A5D9DD3C-E6EA-4A93-9CEB-5889FBDEABAE}" type="presParOf" srcId="{07B89214-21E0-41D7-94A1-548CC1E82EB7}" destId="{C3305680-8935-4A27-9EB7-E457B1AADB92}" srcOrd="0" destOrd="0" presId="urn:microsoft.com/office/officeart/2017/3/layout/HorizontalPathTimeline#2"/>
    <dgm:cxn modelId="{BE1EE8B4-2239-49E0-855E-CC0272865800}" type="presParOf" srcId="{07B89214-21E0-41D7-94A1-548CC1E82EB7}" destId="{EAD93311-A778-4B9B-B4F7-A37CF13E7C7C}" srcOrd="1" destOrd="0" presId="urn:microsoft.com/office/officeart/2017/3/layout/HorizontalPathTimeline#2"/>
    <dgm:cxn modelId="{8D8AFEC1-B9A4-46EE-9F0D-06180812ADB2}" type="presParOf" srcId="{D5DC3741-3831-424F-A475-F3567365DC0F}" destId="{445C0150-A378-4F88-800E-AC49B4D58DA2}" srcOrd="2" destOrd="0" presId="urn:microsoft.com/office/officeart/2017/3/layout/HorizontalPathTimeline#2"/>
    <dgm:cxn modelId="{BE046594-91A0-4ABB-B0BE-AFDD656EFF8F}" type="presParOf" srcId="{D5DC3741-3831-424F-A475-F3567365DC0F}" destId="{3D712A57-4BF8-4001-A12F-84700DBE80ED}" srcOrd="3" destOrd="0" presId="urn:microsoft.com/office/officeart/2017/3/layout/HorizontalPathTimeline#2"/>
    <dgm:cxn modelId="{6D435D30-5DD2-4066-8DE3-C1BA6CC84E11}" type="presParOf" srcId="{D5DC3741-3831-424F-A475-F3567365DC0F}" destId="{6C5BF1C9-77F3-4ED9-B31D-2831750864FB}" srcOrd="4" destOrd="0" presId="urn:microsoft.com/office/officeart/2017/3/layout/HorizontalPathTimeline#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41527-7D01-43DE-B835-F2081778E4BA}">
      <dsp:nvSpPr>
        <dsp:cNvPr id="0" name=""/>
        <dsp:cNvSpPr/>
      </dsp:nvSpPr>
      <dsp:spPr>
        <a:xfrm>
          <a:off x="257095" y="2903572"/>
          <a:ext cx="2056764" cy="610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kern="1200" noProof="1"/>
            <a:t>Primera Fase</a:t>
          </a:r>
        </a:p>
      </dsp:txBody>
      <dsp:txXfrm>
        <a:off x="257095" y="2903572"/>
        <a:ext cx="2056764" cy="610993"/>
      </dsp:txXfrm>
    </dsp:sp>
    <dsp:sp modelId="{D271C7F8-57A7-40E3-BB2A-B430DDF7E48C}">
      <dsp:nvSpPr>
        <dsp:cNvPr id="0" name=""/>
        <dsp:cNvSpPr/>
      </dsp:nvSpPr>
      <dsp:spPr>
        <a:xfrm>
          <a:off x="0" y="2595372"/>
          <a:ext cx="5141912" cy="21628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5733F6-6676-4272-9E8C-9E9743C30F6D}">
      <dsp:nvSpPr>
        <dsp:cNvPr id="0" name=""/>
        <dsp:cNvSpPr/>
      </dsp:nvSpPr>
      <dsp:spPr>
        <a:xfrm>
          <a:off x="154257" y="921897"/>
          <a:ext cx="2262441" cy="75427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rtlCol="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1"/>
            <a:t>Versión simplificada</a:t>
          </a:r>
        </a:p>
      </dsp:txBody>
      <dsp:txXfrm>
        <a:off x="154257" y="921897"/>
        <a:ext cx="2262441" cy="754279"/>
      </dsp:txXfrm>
    </dsp:sp>
    <dsp:sp modelId="{49D596F5-3795-42B2-B4F3-9DDEB3A4E925}">
      <dsp:nvSpPr>
        <dsp:cNvPr id="0" name=""/>
        <dsp:cNvSpPr/>
      </dsp:nvSpPr>
      <dsp:spPr>
        <a:xfrm>
          <a:off x="1285477" y="1676177"/>
          <a:ext cx="0" cy="919194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E4270B-9E1A-463F-AFFD-4818352A3D08}">
      <dsp:nvSpPr>
        <dsp:cNvPr id="0" name=""/>
        <dsp:cNvSpPr/>
      </dsp:nvSpPr>
      <dsp:spPr>
        <a:xfrm>
          <a:off x="1542573" y="1892458"/>
          <a:ext cx="2056764" cy="610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b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kern="1200" noProof="1"/>
            <a:t>Segunda Fase</a:t>
          </a:r>
        </a:p>
      </dsp:txBody>
      <dsp:txXfrm>
        <a:off x="1542573" y="1892458"/>
        <a:ext cx="2056764" cy="610993"/>
      </dsp:txXfrm>
    </dsp:sp>
    <dsp:sp modelId="{11F1656D-84B3-4B59-BB88-7B8B1E52EA4D}">
      <dsp:nvSpPr>
        <dsp:cNvPr id="0" name=""/>
        <dsp:cNvSpPr/>
      </dsp:nvSpPr>
      <dsp:spPr>
        <a:xfrm>
          <a:off x="1439735" y="3730847"/>
          <a:ext cx="2262441" cy="754279"/>
        </a:xfrm>
        <a:prstGeom prst="rect">
          <a:avLst/>
        </a:prstGeom>
        <a:solidFill>
          <a:schemeClr val="accent2">
            <a:tint val="40000"/>
            <a:alpha val="90000"/>
            <a:hueOff val="987282"/>
            <a:satOff val="-2587"/>
            <a:lumOff val="92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987282"/>
              <a:satOff val="-2587"/>
              <a:lumOff val="92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rtlCol="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1"/>
            <a:t>Ajuste a los casos de uso</a:t>
          </a:r>
        </a:p>
      </dsp:txBody>
      <dsp:txXfrm>
        <a:off x="1439735" y="3730847"/>
        <a:ext cx="2262441" cy="754279"/>
      </dsp:txXfrm>
    </dsp:sp>
    <dsp:sp modelId="{54678342-97E8-4BA4-BE49-7997560C0964}">
      <dsp:nvSpPr>
        <dsp:cNvPr id="0" name=""/>
        <dsp:cNvSpPr/>
      </dsp:nvSpPr>
      <dsp:spPr>
        <a:xfrm>
          <a:off x="2570956" y="2811652"/>
          <a:ext cx="0" cy="919194"/>
        </a:xfrm>
        <a:prstGeom prst="lin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635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BC5795-F64A-40FB-B70D-1AFE41608CFE}">
      <dsp:nvSpPr>
        <dsp:cNvPr id="0" name=""/>
        <dsp:cNvSpPr/>
      </dsp:nvSpPr>
      <dsp:spPr>
        <a:xfrm>
          <a:off x="1217890" y="2635924"/>
          <a:ext cx="135175" cy="1351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B3A78A-EC86-4514-BF78-DE1A2A98FD53}">
      <dsp:nvSpPr>
        <dsp:cNvPr id="0" name=""/>
        <dsp:cNvSpPr/>
      </dsp:nvSpPr>
      <dsp:spPr>
        <a:xfrm>
          <a:off x="2503368" y="2635924"/>
          <a:ext cx="135175" cy="1351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98AF52-8E35-462D-97E1-16FE62F20B63}">
      <dsp:nvSpPr>
        <dsp:cNvPr id="0" name=""/>
        <dsp:cNvSpPr/>
      </dsp:nvSpPr>
      <dsp:spPr>
        <a:xfrm>
          <a:off x="2828051" y="2903572"/>
          <a:ext cx="2056764" cy="610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1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000" kern="1200" noProof="1"/>
            <a:t>Tercera Fase</a:t>
          </a:r>
        </a:p>
      </dsp:txBody>
      <dsp:txXfrm>
        <a:off x="2828051" y="2903572"/>
        <a:ext cx="2056764" cy="610993"/>
      </dsp:txXfrm>
    </dsp:sp>
    <dsp:sp modelId="{C3305680-8935-4A27-9EB7-E457B1AADB92}">
      <dsp:nvSpPr>
        <dsp:cNvPr id="0" name=""/>
        <dsp:cNvSpPr/>
      </dsp:nvSpPr>
      <dsp:spPr>
        <a:xfrm>
          <a:off x="2725213" y="921897"/>
          <a:ext cx="2262441" cy="754279"/>
        </a:xfrm>
        <a:prstGeom prst="rect">
          <a:avLst/>
        </a:prstGeom>
        <a:solidFill>
          <a:schemeClr val="accent2">
            <a:tint val="40000"/>
            <a:alpha val="90000"/>
            <a:hueOff val="1974564"/>
            <a:satOff val="-5173"/>
            <a:lumOff val="185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974564"/>
              <a:satOff val="-5173"/>
              <a:lumOff val="18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875" tIns="142875" rIns="142875" bIns="142875" numCol="1" spcCol="1270" rtlCol="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noProof="1"/>
            <a:t>Versión final</a:t>
          </a:r>
        </a:p>
      </dsp:txBody>
      <dsp:txXfrm>
        <a:off x="2725213" y="921897"/>
        <a:ext cx="2262441" cy="754279"/>
      </dsp:txXfrm>
    </dsp:sp>
    <dsp:sp modelId="{445C0150-A378-4F88-800E-AC49B4D58DA2}">
      <dsp:nvSpPr>
        <dsp:cNvPr id="0" name=""/>
        <dsp:cNvSpPr/>
      </dsp:nvSpPr>
      <dsp:spPr>
        <a:xfrm>
          <a:off x="3856434" y="1676177"/>
          <a:ext cx="0" cy="919194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635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dash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12A57-4BF8-4001-A12F-84700DBE80ED}">
      <dsp:nvSpPr>
        <dsp:cNvPr id="0" name=""/>
        <dsp:cNvSpPr/>
      </dsp:nvSpPr>
      <dsp:spPr>
        <a:xfrm>
          <a:off x="3788846" y="2635924"/>
          <a:ext cx="135175" cy="1351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HorizontalPathTimeline#2">
  <dgm:title val="Escala de tiempo de trazado horizontal"/>
  <dgm:desc val="Se usa para mostrar una lista de eventos en orden cronológico. La forma rectangular contiene la descripción mientras que la fecha se muestra cerca del punto circular a lo largo de la línea de tiempo. Es el SmartArt ideal para mostrar una gran cantidad de texto con un formato de fecha corta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 refType="h" fact="0.04"/>
      <dgm:constr type="ctrY" for="ch" forName="divider" refType="h" fact="0.5"/>
      <dgm:constr type="l" for="ch" forName="divider"/>
      <dgm:constr type="w" for="ch" forName="nodes" refType="w"/>
      <dgm:constr type="h" for="ch" forName="nodes" refType="h"/>
    </dgm:constrLst>
    <dgm:layoutNode name="divider" styleLbl="node1">
      <dgm:alg type="sp"/>
      <dgm:shape xmlns:r="http://schemas.openxmlformats.org/officeDocument/2006/relationships" type="rect" r:blip="" zOrderOff="2">
        <dgm:adjLst/>
      </dgm:shap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hoose name="constrBasedOnChildrenCount">
        <dgm:if name="constrForTwoChildren" axis="ch" ptType="node" func="cnt" op="lte" val="2">
          <dgm:constrLst>
            <dgm:constr type="primFontSz" for="des" forName="L1TextContainer" val="20"/>
            <dgm:constr type="primFontSz" for="des" forName="L2TextContainer" refType="primFontSz" refFor="des" refForName="L1TextContainer" op="equ" fact="0.7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0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if>
        <dgm:else name="constrForRest">
          <dgm:constrLst>
            <dgm:constr type="primFontSz" for="des" forName="L1TextContainer" val="20"/>
            <dgm:constr type="primFontSz" for="des" forName="L2TextContainer" refType="primFontSz" refFor="des" refForName="L1TextContainer" op="equ" fact="0.75"/>
            <dgm:constr type="w" for="ch" forName="composite" refType="w"/>
            <dgm:constr type="h" for="ch" forName="composite" refType="h"/>
            <dgm:constr type="w" for="ch" forName="spaceBetweenRectangles" refType="w" refFor="ch" refForName="composite" fact="-0.5"/>
            <dgm:constr type="w" for="ch" ptType="sibTrans" op="equ"/>
            <dgm:constr type="primFontSz" for="des" forName="L1TextContainer" op="equ"/>
            <dgm:constr type="primFontSz" for="des" forName="L2TextContainer" op="equ"/>
          </dgm:constrLst>
        </dgm:else>
      </dgm:choose>
      <dgm:forEach name="nodesForEach" axis="ch" ptType="node">
        <dgm:layoutNode name="composite">
          <dgm:alg type="composite"/>
          <dgm:shape xmlns:r="http://schemas.openxmlformats.org/officeDocument/2006/relationships" r:blip="">
            <dgm:adjLst/>
          </dgm:shape>
          <dgm:choose name="CaseForPlacingNodesAboveAndBelowDivider">
            <dgm:if name="CaseForPlacingNodeAboveDivider" axis="self" ptType="node" func="posOdd" op="equ" val="1">
              <dgm:constrLst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537"/>
                <dgm:constr type="h" for="ch" forName="L1TextContainer" refType="h" fact="0.113"/>
                <dgm:constr type="w" for="ch" forName="L2TextContainerWrapper" refType="w" fact="0.88"/>
                <dgm:constr type="h" for="ch" forName="L2TextContainerWrapper" refType="h" fact="0.31"/>
                <dgm:constr type="b" for="ch" forName="L2TextContainerWrapper" refType="h" fact="0.31"/>
                <dgm:constr type="l" for="ch" forName="L2TextContainerWrapp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7"/>
                <dgm:constr type="t" for="ch" forName="ConnectLine" refType="h" fact="0.31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t" for="ch" forName="EmptyPlaceHolder" refType="h" fact="0.65"/>
                <dgm:constr type="h" for="ch" forName="EmptyPlaceHolder" refType="h" fact="0.35"/>
              </dgm:constrLst>
            </dgm:if>
            <dgm:else name="CaseForPlacingNodeBelowDivider">
              <dgm:constrLst>
                <dgm:constr type="w" for="ch" forName="L1TextContainer" refType="w" fact="0.8"/>
                <dgm:constr type="l" for="ch" forName="L1TextContainer" refType="w" fact="0.1"/>
                <dgm:constr type="t" for="ch" forName="L1TextContainer" refType="h" fact="0.35"/>
                <dgm:constr type="h" for="ch" forName="L1TextContainer" refType="h" fact="0.113"/>
                <dgm:constr type="w" for="ch" forName="L2TextContainerWrapper" refType="w" fact="0.88"/>
                <dgm:constr type="h" for="ch" forName="L2TextContainerWrapper" refType="h" fact="0.31"/>
                <dgm:constr type="t" for="ch" forName="L2TextContainerWrapper" refType="h" fact="0.69"/>
                <dgm:constr type="l" for="ch" forName="L2TextContainerWrapper" refType="w" fact="0.06"/>
                <dgm:constr type="w" for="ch" forName="ConnectLine"/>
                <dgm:constr type="l" for="ch" forName="ConnectLine" refType="w" fact="0.5"/>
                <dgm:constr type="h" for="ch" forName="ConnectLine" refType="h" fact="0.17"/>
                <dgm:constr type="t" for="ch" forName="ConnectLine" refType="h" fact="0.52"/>
                <dgm:constr type="w" for="ch" forName="ConnectorPoint" refType="h" fact="0.025"/>
                <dgm:constr type="h" for="ch" forName="ConnectorPoint" refType="h" fact="0.025"/>
                <dgm:constr type="ctrX" for="ch" forName="ConnectorPoint" refType="w" fact="0.5"/>
                <dgm:constr type="ctrY" for="ch" forName="ConnectorPoint" refType="h" fact="0.5"/>
                <dgm:constr type="w" for="ch" forName="EmptyPlaceHolder" refType="w"/>
                <dgm:constr type="h" for="ch" forName="EmptyPlaceHolder" refType="h" fact="0.35"/>
                <dgm:constr type="t" for="ch" forName="EmptyPlaceHolder" refType="h" fact="0"/>
              </dgm:constrLst>
            </dgm:else>
          </dgm:choose>
          <dgm:layoutNode name="L1TextContainer" styleLbl="revTx">
            <dgm:varLst>
              <dgm:chMax val="1"/>
              <dgm:chPref val="1"/>
              <dgm:bulletEnabled val="1"/>
            </dgm:varLst>
            <dgm:choose name="casesForTxtDirLogic">
              <dgm:if name="Name78" axis="self" ptType="node" func="posOdd" op="equ" val="1">
                <dgm:alg type="tx">
                  <dgm:param type="txAnchorHorz" val="ctr"/>
                  <dgm:param type="txAnchorVert" val="t"/>
                  <dgm:param type="parTxLTRAlign" val="ctr"/>
                  <dgm:param type="parTxRTLAlign" val="ctr"/>
                </dgm:alg>
              </dgm:if>
              <dgm:else name="Name89">
                <dgm:alg type="tx">
                  <dgm:param type="txAnchorHorz" val="ctr"/>
                  <dgm:param type="txAnchorVert" val="b"/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4" fact="NaN" max="NaN"/>
            </dgm:ruleLst>
          </dgm:layoutNode>
          <dgm:layoutNode name="L2TextContainerWrapper" styleLbl="bgAccFollowNode1">
            <dgm:varLst>
              <dgm:chMax val="0"/>
              <dgm:chPref val="0"/>
              <dgm:bulletEnabled val="1"/>
            </dgm:varLst>
            <dgm:alg type="composite"/>
            <dgm:choose name="L2TextContainerConstr">
              <dgm:if name="CaseForPlacingL2TextContaineAboveDivider" axis="self" ptType="node" func="posOdd" op="equ" val="1">
                <dgm:constrLst>
                  <dgm:constr type="h" for="ch" forName="L2TextContainer" refType="h" fact="0.45"/>
                  <dgm:constr type="b" for="ch" forName="L2TextContainer" refType="h"/>
                  <dgm:constr type="h" for="ch" forName="FlexibleEmptyPlaceHolder" refType="h" fact="0.55"/>
                </dgm:constrLst>
              </dgm:if>
              <dgm:else name="CaseForPlacingL2TextContaineBelowDivider">
                <dgm:constrLst>
                  <dgm:constr type="h" for="ch" forName="L2TextContainer" refType="h" fact="0.45"/>
                  <dgm:constr type="h" for="ch" forName="FlexibleEmptyPlaceHolder" refType="h" fact="0.55"/>
                  <dgm:constr type="b" for="ch" forName="FlexibleEmptyPlaceHolder" refType="h"/>
                </dgm:constrLst>
              </dgm:else>
            </dgm:choose>
            <dgm:layoutNode name="L2TextContainer" styleLbl="bgAccFollowNode1">
              <dgm:choose name="L2TextContainerAlgo">
                <dgm:if name="L2TextContainerAlgoLTR" func="var" arg="dir" op="equ" val="norm">
                  <dgm:alg type="tx">
                    <dgm:param type="txAnchorVert" val="mid"/>
                    <dgm:param type="parTxRTLAlign" val="l"/>
                    <dgm:param type="parTxLTRAlign" val="l"/>
                    <dgm:param type="txAnchorVertCh" val="mid"/>
                    <dgm:param type="shpTxRTLAlignCh" val="l"/>
                    <dgm:param type="shpTxLTRAlignCh" val="l"/>
                  </dgm:alg>
                </dgm:if>
                <dgm:else name="L2TextContainerAlgoRTL">
                  <dgm:alg type="tx">
                    <dgm:param type="txAnchorVert" val="mid"/>
                    <dgm:param type="parTxRTLAlign" val="r"/>
                    <dgm:param type="parTxLTRAlign" val="r"/>
                    <dgm:param type="txAnchorVertCh" val="mid"/>
                    <dgm:param type="shpTxRTLAlignCh" val="r"/>
                    <dgm:param type="shpTxLTRAlignCh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75"/>
                <dgm:constr type="rMarg" refType="primFontSz" fact="0.75"/>
                <dgm:constr type="tMarg" refType="primFontSz" fact="0.75"/>
                <dgm:constr type="bMarg" refType="primFontSz" fact="0.75"/>
              </dgm:constrLst>
              <dgm:ruleLst>
                <dgm:rule type="h" val="INF" fact="NaN" max="NaN"/>
                <dgm:rule type="primFontSz" val="11" fact="NaN" max="NaN"/>
                <dgm:rule type="secFontSz" val="9" fact="NaN" max="NaN"/>
              </dgm:ruleLst>
            </dgm:layoutNode>
            <dgm:layoutNode name="FlexibleEmptyPlaceHolder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layoutNode name="ConnectLine" styleLbl="alignNode1" moveWith="L2TextContainer">
            <dgm:alg type="sp"/>
            <dgm:shape xmlns:r="http://schemas.openxmlformats.org/officeDocument/2006/relationships" type="line" r:blip="" zOrderOff="-1">
              <dgm:adjLst/>
              <dgm:extLst>
                <a:ext uri="{B698B0E9-8C71-41B9-8309-B3DCBF30829C}">
                  <dgm1612:spPr xmlns:dgm1612="http://schemas.microsoft.com/office/drawing/2016/12/diagram">
                    <a:ln w="6350">
                      <a:prstDash val="dash"/>
                    </a:ln>
                  </dgm1612:spPr>
                </a:ext>
              </dgm:extLst>
            </dgm:shape>
            <dgm:presOf/>
            <dgm:constrLst/>
          </dgm:layoutNode>
          <dgm:layoutNode name="ConnectorPoint" styleLbl="fgAcc1" moveWith="L2TextContainer">
            <dgm:alg type="sp"/>
            <dgm:shape xmlns:r="http://schemas.openxmlformats.org/officeDocument/2006/relationships" type="ellipse" r:blip="" zOrderOff="10">
              <dgm:adjLst/>
              <dgm:extLst>
                <a:ext uri="{B698B0E9-8C71-41B9-8309-B3DCBF30829C}">
                  <dgm1612:spPr xmlns:dgm1612="http://schemas.microsoft.com/office/drawing/2016/12/diagram">
                    <a:ln>
                      <a:noFill/>
                    </a:ln>
                  </dgm1612:spPr>
                </a:ext>
              </dgm:extLst>
            </dgm:shape>
            <dgm:presOf/>
            <dgm:constrLst/>
          </dgm:layoutNode>
          <dgm:layoutNode name="EmptyPlaceHolder">
            <dgm:alg type="sp"/>
            <dgm:shape xmlns:r="http://schemas.openxmlformats.org/officeDocument/2006/relationships" r:blip="">
              <dgm:adjLst/>
            </dgm:shape>
            <dgm:presOf/>
            <dgm:constrLst/>
          </dgm:layoutNode>
        </dgm:layoutNode>
        <dgm:forEach name="Name28" axis="followSib" ptType="sibTrans" cnt="1">
          <dgm:layoutNode name="spaceBetweenRectangle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55C350-AB4A-47F1-ABE4-B302E4E30B69}" type="datetime1">
              <a:rPr lang="es-ES" smtClean="0"/>
              <a:t>29/02/2024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885B813-1875-4F9F-8EB5-9DD9822D879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51257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7:04.95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24575,'-1'73'0,"4"89"0,-1-136 0,1 1 0,2-1 0,0-1 0,12 31 0,-11-37 0,214 551 0,-208-543 0,27 43 0,-33-61 0,0 0 0,0-1 0,1 0 0,1 0 0,-1-1 0,1 1 0,0-2 0,10 7 0,-10-7 0,0 0 0,0 0 0,0 0 0,-1 1 0,0 0 0,-1 1 0,0-1 0,7 12 0,2 7 0,17 38 0,-21-40 0,1 0 0,21 31 0,171 228 0,-152-218 0,90 87 0,38 44 0,-162-171 0,1-2 0,1-1 0,1 0 0,1-2 0,1 0 0,27 18 0,76 50 0,167 153 0,-239-192 0,4 4 0,69 51 0,27-2 0,57 43 0,95 83 0,-236-165 0,-70-63 0,1 0 0,-1 1 0,0-1 0,1 1 0,-1-1 0,0 0 0,1 1 0,-1-1 0,0 0 0,1 1 0,-1-1 0,1 0 0,-1 0 0,1 1 0,-1-1 0,0 0 0,1 0 0,-1 0 0,1 1 0,-1-1 0,1 0 0,-1 0 0,1 0 0,-1 0 0,1 0 0,-1 0 0,1 0 0,0-1 0,1-12 0,-11-28 0,8 37 0,-9-34-1365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11.12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734 367 24575,'-6'1'0,"1"1"0,0 0 0,0 0 0,0 0 0,0 0 0,0 1 0,1 0 0,-1 0 0,1 0 0,-1 1 0,-6 7 0,3-5 0,-20 18 0,2 1 0,0 1 0,-24 33 0,34-42 0,0-1 0,-2 0 0,1-1 0,-2-1 0,0 0 0,-22 11 0,9-5 0,-30 25 0,47-31 0,1 0 0,1 1 0,0 0 0,1 1 0,1 1 0,0 0 0,1 0 0,-12 30 0,-49 68 0,66-106 0,0 0 0,-1-1 0,-9 12 0,14-19 0,0 1 0,-1 0 0,1-1 0,-1 1 0,1-1 0,-1 0 0,0 1 0,1-1 0,-1 0 0,0 0 0,0 0 0,0 0 0,0 0 0,0 0 0,0-1 0,0 1 0,0-1 0,0 1 0,0-1 0,0 0 0,0 0 0,-4 0 0,5-1 0,-1 1 0,1-1 0,0 0 0,0 0 0,0 0 0,0 0 0,0 0 0,0 0 0,0 0 0,0 0 0,0 0 0,0 0 0,0 0 0,1 0 0,-1-1 0,1 1 0,-1 0 0,1-1 0,-1 1 0,1 0 0,0-1 0,-1-1 0,-3-33 0,6 9 0,1-1 0,1 1 0,1 0 0,1 1 0,2-1 0,0 1 0,2 1 0,1-1 0,21-35 0,-14 32 0,0 2 0,2 0 0,1 1 0,29-26 0,106-86 0,-41 39 0,-103 89 0,1 1 0,0 1 0,0 0 0,24-10 0,5-3 0,-15 7 0,0 2 0,46-13 0,-41 15 0,52-25 0,-35 8-409,-3-3-1,72-60 1,-115 87 272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13.9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2094 24575,'6'0'0,"0"-1"0,0 0 0,0 0 0,0-1 0,0 0 0,-1 0 0,1 0 0,-1-1 0,1 1 0,6-6 0,53-39 0,-38 24 0,28-18 0,57-58 0,-89 76 0,-1-1 0,-1-1 0,-2-1 0,28-46 0,22-33 0,-8 15 0,-46 60 0,18-47 0,11-22 0,-26 65 0,2 2 0,1 0 0,2 1 0,1 2 0,1 0 0,1 2 0,35-28 0,-39 37 0,424-338 0,-231 189 0,-157 128 0,94-47 0,-137 79 0,188-119 0,18-9 0,-169 106 0,-39 21 0,0 0 0,0 1 0,1 1 0,0 0 0,0 0 0,1 2 0,15-4 0,-10 5-1365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16.49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11 24575,'0'-1'0,"1"0"0,-1 1 0,1-1 0,-1 1 0,0-1 0,1 1 0,-1-1 0,1 0 0,-1 1 0,1 0 0,0-1 0,-1 1 0,1-1 0,-1 1 0,1 0 0,0-1 0,-1 1 0,1 0 0,0 0 0,-1-1 0,1 1 0,0 0 0,0 0 0,-1 0 0,1 0 0,0 0 0,-1 0 0,1 0 0,0 0 0,0 0 0,-1 0 0,1 1 0,0-1 0,-1 0 0,1 0 0,1 1 0,28 7 0,88 22 0,-81-22 0,-1 1 0,39 15 0,-50-13 0,0-2 0,0 0 0,0-1 0,1-2 0,1-1 0,-1-1 0,1-1 0,26 0 0,-29-4 0,0 1 0,0 1 0,-1 0 0,38 9 0,-14 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3:58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3:59.92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00.58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24575,'0'1'0,"1"2"0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01.2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03.41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531 128 24575,'-66'2'0,"35"0"0,1-2 0,0 0 0,0-3 0,0 0 0,-49-12 0,-114-35 0,160 35 0,33 15 0,-1-1 0,1 1 0,-1 0 0,1-1 0,-1 1 0,1 0 0,-1-1 0,1 1 0,-1 0 0,1-1 0,-1 1 0,1-1 0,0 1 0,-1-1 0,1 1 0,0-1 0,-1 1 0,1-1 0,0 0 0,0 1 0,0-1 0,0 1 0,-1-1 0,1 0 0,0 1 0,0-1 0,0 1 0,0-1 0,0 0 0,0 1 0,1-1 0,-1 1 0,0-1 0,0 1 0,0-1 0,0 0 0,1 1 0,-1-1 0,0 1 0,1-1 0,-1 1 0,0-1 0,1 1 0,-1-1 0,1 1 0,-1 0 0,0-1 0,1 1 0,-1-1 0,1 1 0,-1 0 0,1-1 0,0 1 0,-1 0 0,1 0 0,-1 0 0,1-1 0,0 1 0,5-2 0,1 0 0,-1 1 0,1-1 0,-1 1 0,1 0 0,-1 1 0,1 0 0,-1 0 0,1 0 0,9 3 0,-7-2 0,0-1 0,-1 1 0,1-1 0,0-1 0,12-2 0,-8 0-341,0 1 0,0 0-1,17-1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09.50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129 114 24575,'-32'1'0,"18"0"0,0 0 0,1-2 0,-22-2 0,34 3 0,0-1 0,0 1 0,0 0 0,0-1 0,0 1 0,0 0 0,0-1 0,0 1 0,0-1 0,0 0 0,1 1 0,-1-1 0,0 0 0,0 1 0,1-1 0,-1 0 0,0 0 0,1 0 0,-1 0 0,1 0 0,-1 0 0,1 1 0,-1-1 0,1 0 0,0 0 0,0 0 0,-1 0 0,1-1 0,0 1 0,0 0 0,0 0 0,0 0 0,0 0 0,0 0 0,0 0 0,0 0 0,1 0 0,-1 0 0,0 0 0,1 0 0,-1 0 0,1 0 0,-1 0 0,1 0 0,0-1 0,0-1 0,1 1 0,-1-1 0,1 1 0,-1-1 0,1 1 0,0 0 0,0-1 0,0 1 0,0 0 0,0 0 0,1 0 0,-1 1 0,1-1 0,-1 1 0,6-3 0,6 2 0,1 1 0,0 0 0,0 1 0,0 1 0,22 3 0,12 1 0,-45-4 0,-1 0 0,1-1 0,0 1 0,0 1 0,0-1 0,-1 1 0,1-1 0,-1 1 0,1 0 0,3 3 0,-4-3 0,1 1 0,0-1 0,0 0 0,0 0 0,0 0 0,1-1 0,-1 1 0,6 0 0,9 1 0,35 11 0,-41-10 0,1 0 0,0-1 0,0 0 0,0-1 0,16 0 0,171 4 0,-147-4 0,57-4 0,-109 2 0,0-1 0,0 0 0,0 0 0,0 0 0,0 0 0,0 0 0,0 0 0,0 0 0,0-1 0,0 1 0,0-1 0,-1 1 0,1-1 0,-1 0 0,1 1 0,-1-1 0,0 0 0,0 0 0,0 0 0,0 0 0,0 0 0,1-4 0,2-4 0,-1 0 0,1-1 0,1-14 0,-5 24 0,-1 0 0,1 0 0,0 0 0,-1 0 0,1 0 0,0 0 0,-1 0 0,0 0 0,1 0 0,-1 0 0,1 0 0,-1 1 0,0-1 0,0 0 0,1 0 0,-1 1 0,0-1 0,0 0 0,0 1 0,0-1 0,0 1 0,0-1 0,0 1 0,0 0 0,0-1 0,0 1 0,0 0 0,0 0 0,0-1 0,-1 1 0,-35-6 0,13 6-1365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12.09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 88 24575,'0'1'0,"-1"1"0,-2-1 0,-1-1 0,-1-2 0,-1-2 0,2-5 0,1 0 0,0-1 0,0 1 0,-2 0 0,-1 1 0,0 1 0,1 0 0,0-1 0,3-1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7:21.3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24575,'2'0'0,"-1"0"0,0 1 0,1-1 0,-1 1 0,0-1 0,0 1 0,0-1 0,1 1 0,-1 0 0,0 0 0,0-1 0,0 1 0,0 0 0,0 0 0,0 0 0,-1 0 0,1 0 0,0 0 0,0 0 0,-1 1 0,1-1 0,0 0 0,-1 0 0,1 3 0,11 37 0,-10-31 0,22 105 0,10 133 0,-10 123 0,-16-26 0,-7-336 0,0 0 0,1 0 0,0 0 0,1-1 0,0 1 0,0-1 0,0 1 0,9 12 0,-6-10 0,-1 1 0,1 0 0,3 14 0,2 17 0,-1 0 0,-2 1 0,-2 0 0,1 56 0,-8 9-1365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19.8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24575,'0'2'0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8:04:39.1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620 1870 24575,'-3'4'0,"1"0"0,-1 1 0,1 0 0,0-1 0,0 1 0,-1 6 0,-50 163 0,35-123 0,11-28 0,-1 0 0,-1-1 0,-1 1 0,-1-2 0,-22 33 0,7-20 0,-1-1 0,-2-1 0,-1-1 0,-2-2 0,-42 32 0,65-54 0,0 0 0,1 1 0,1 0 0,-1 0 0,1 1 0,1 0 0,-8 13 0,-20 26 0,20-33 0,-1 0 0,-32 24 0,9-7 0,36-30 0,0 0 0,0 0 0,1 0 0,-1 0 0,1 0 0,-1 0 0,1 1 0,0-1 0,0 0 0,0 1 0,0-1 0,0 1 0,1-1 0,-1 1 0,1 0 0,0-1 0,-1 1 0,1 0 0,0-1 0,1 1 0,-1-1 0,0 1 0,1 0 0,-1-1 0,1 1 0,0-1 0,0 1 0,0-1 0,2 5 0,5 6 0,0 1 0,1-1 0,19 23 0,-15-20 0,2-3 0,-15-13 0,0 0 0,1 0 0,-1 0 0,0 0 0,1 1 0,-1-1 0,0 0 0,1 0 0,-1 0 0,1 0 0,-1 0 0,0-1 0,1 1 0,-1 0 0,0 0 0,1 0 0,-1 0 0,0 0 0,1 0 0,-1-1 0,0 1 0,1 0 0,-1 0 0,0 0 0,1-1 0,-1 1 0,1-1 0,0-2 0,1 0 0,0 0 0,-1-1 0,0 1 0,0-1 0,0 1 0,1-5 0,0 0 0,48-213 0,-29 57 0,-15 145 0,14-37 0,-13 39 0,-1 1 0,0-1 0,3-18 0,5-19 0,-10 43 0,-1 0 0,0 1 0,-1-2 0,0 1 0,0-16 0,0 10 0,1 0 0,0 0 0,2 0 0,0 0 0,0 1 0,2 0 0,14-27 0,-9 18 0,46-92 0,24-52 0,-40 40 0,-30 87 0,26-64 0,26-75 0,-49 133 0,-1 12 0,2 0 0,1 1 0,2 0 0,1 2 0,30-37 0,-29 31 0,-19 33 0,1 0 0,-1 0 0,2 0 0,-1 0 0,1 1 0,-1 0 0,2 0 0,-1 0 0,7-6 0,-11 11 0,1-1 0,0 1 0,0 0 0,-1 0 0,1 0 0,0 0 0,-1 0 0,1 0 0,0 0 0,0 0 0,-1 0 0,1 0 0,0 0 0,-1 0 0,1 0 0,0 1 0,-1-1 0,1 0 0,0 1 0,-1-1 0,1 0 0,0 1 0,-1-1 0,1 1 0,-1-1 0,1 1 0,-1-1 0,1 1 0,-1-1 0,1 1 0,-1-1 0,0 1 0,1 1 0,17 27 0,-12-19 0,0-2 0,0 0 0,1-1 0,0 1 0,12 9 0,-5-4 0,-10-10 0,-1 1 0,0 0 0,0 0 0,-1 0 0,1 0 0,-1 0 0,0 1 0,0-1 0,0 1 0,-1-1 0,0 1 0,0 0 0,0 0 0,1 7 0,-1 10 0,-3 45 0,0-22 0,9 149 0,-7-185 0,-1 0 0,0 0 0,0 0 0,0-1 0,-1 1 0,0 0 0,-6 12 0,-30 60 0,18-41 0,13-24 0,1 0 0,1 0 0,1 1 0,0 0 0,1-1 0,-1 25 0,5 103 0,-1-144 0,0 0 0,0 0 0,0 0 0,1 0 0,-1 0 0,0 0 0,0 0 0,0 0 0,0 0 0,0 0 0,0 0 0,0 0 0,0 0 0,0 0 0,0 0 0,1 0 0,-1-1 0,0 1 0,0 0 0,0 0 0,0 0 0,0 0 0,0 0 0,0 0 0,0 0 0,1 0 0,-1 1 0,0-1 0,0 0 0,0 0 0,0 0 0,0 0 0,0 0 0,0 0 0,0 0 0,1 0 0,-1 0 0,0 0 0,0 0 0,0 0 0,0 0 0,0 0 0,9-22 0,12-50 0,-13 44 0,24-76 0,-1 6 0,-4-1 0,17-115 0,-36 138 0,-4 31 0,1 0 0,20-72 0,-24 114 0,7-24 0,0 0 0,2 1 0,1 1 0,25-45 0,194-287 0,-221 346 0,1 0 0,0 0 0,1 1 0,0 0 0,0 1 0,1 0 0,0 1 0,0 1 0,18-8 0,-16 6 0,-14 9 0,1 0 0,-1 0 0,0 0 0,1 0 0,-1-1 0,0 1 0,0 0 0,1 0 0,-1 0 0,0 0 0,1 0 0,-1 0 0,0 0 0,1 0 0,-1 0 0,0 0 0,1 0 0,-1 0 0,0 0 0,0 0 0,1 0 0,-1 0 0,0 0 0,1 0 0,-1 0 0,0 1 0,1-1 0,-1 0 0,0 0 0,0 0 0,1 0 0,-1 1 0,0-1 0,1 0 0,3 15 0,-4 24 0,0-31 0,-6 52 0,-2 1 0,-3-2 0,-2 1 0,-23 59 0,3-4 0,24-82 0,2-6 0,0 0 0,-2 0 0,0-1 0,-24 42 0,-47 90 0,80-158 0,-2 3 0,0 0 0,0 1 0,0-1 0,1 0 0,0 1 0,0-1 0,0 0 0,-1 6 0,4-7 0,3-8 0,6-9 0,17-30 0,-3 0 0,-2-2 0,-2-1 0,-2 0 0,15-60 0,24-128 0,-16 74 0,-3 20 0,-35 127 0,1 0 0,0 1 0,8-14 0,-7 16 0,0 0 0,-2 0 0,1 0 0,-1-1 0,2-14 0,-5 20 0,1 0 0,0 0 0,0 1 0,0-1 0,1 1 0,0-1 0,0 1 0,1 0 0,0 0 0,0 0 0,5-5 0,7-7 0,36-29 0,-9 8 0,-42 39 0,-1-1 0,1 1 0,-1-1 0,1 1 0,-1 0 0,1-1 0,-1 1 0,1-1 0,-1 1 0,1 0 0,-1 0 0,1-1 0,0 1 0,-1 0 0,1 0 0,-1 0 0,1-1 0,0 1 0,-1 0 0,1 0 0,0 0 0,-1 0 0,1 0 0,0 0 0,-1 1 0,1-1 0,0 0 0,-1 0 0,1 0 0,-1 1 0,1-1 0,0 0 0,-1 1 0,1-1 0,2 2 0,-2 0 0,1 0 0,0 0 0,0 1 0,-1-1 0,1 0 0,-1 1 0,3 4 0,0 4 0,1 1 0,-2-1 0,3 15 0,-1 18 0,-2 1 0,-4 77 0,-1-34 0,1-81 0,0 0 0,0 1 0,0-1 0,-1 0 0,-1 1 0,1-1 0,-1 0 0,0 0 0,0-1 0,-5 8 0,-10 20 0,-1 7 0,-50 77 0,60-105 0,1 1 0,0 1 0,1 0 0,1 0 0,0 0 0,1 0 0,1 1 0,0 0 0,2 0 0,-3 26 0,-7 92 0,-4 104 0,16-209 0,2-14 0,-2 0 0,0 0 0,-1 0 0,0 0 0,-1 0 0,-1-1 0,0 1 0,-9 24 0,8-30 0,2 0 0,-1 0 0,1 0 0,1 1 0,0-1 0,0 0 0,0 1 0,1-1 0,1 0 0,0 1 0,0-1 0,1 0 0,0 0 0,0 0 0,1 0 0,6 14 0,-8-22 0,-1 0 0,0 0 0,0 0 0,1 0 0,-1 0 0,0 0 0,1 0 0,-1 0 0,1 0 0,0 0 0,-1 0 0,1-1 0,0 1 0,-1 0 0,1 0 0,0-1 0,0 1 0,-1 0 0,1-1 0,0 1 0,0-1 0,0 1 0,0-1 0,0 1 0,0-1 0,0 0 0,0 0 0,0 1 0,0-1 0,0 0 0,0 0 0,0 0 0,0 0 0,0 0 0,0 0 0,1 0 0,-1-1 0,0 1 0,0 0 0,0 0 0,0-1 0,0 1 0,-1-1 0,1 1 0,0-1 0,0 1 0,0-1 0,0 0 0,0 1 0,0-2 0,4-2 0,-1 0 0,0-1 0,0 1 0,0-1 0,0 0 0,-1 0 0,5-9 0,1-9 0,0 0 0,-2 0 0,0-1 0,6-48 0,-2-102 0,-11 173 0,3-25 0,0 20 0,-2 18 0,-2 13 0,-1 1 0,0-1 0,-2 0 0,-2 0 0,0 0 0,-1-1 0,-1 0 0,-13 26 0,-10 12 0,-66 101 0,69-125 0,-49 52 0,51-62 0,1 1 0,1 1 0,-23 39 0,2 24 0,-13 24 0,40-79 0,-22 71 0,36-92 0,1 0 0,1 0 0,-1 35 0,3-34 0,-2 9 0,-1 0 0,-9 41 0,11-64 0,-1 0 0,1 0 0,-1 0 0,0 0 0,0 0 0,0 0 0,0 0 0,-1 0 0,0-1 0,0 1 0,0-1 0,0 0 0,0 0 0,0 0 0,-1-1 0,0 1 0,1-1 0,-1 1 0,0-1 0,0-1 0,0 1 0,-8 2 0,-9-3 0,0-2 0,-27-2 0,-21-2 0,15 13 0,32-4 0,18-3 0,1-1 0,0-1 0,0 1 0,0 0 0,-1-1 0,1 1 0,0-1 0,-3-1 0,-2-6 0,8 8 0,0-1 0,0 1 0,1-1 0,-1 0 0,0 1 0,1-1 0,-1 1 0,0 0 0,1-1 0,-1 1 0,1-1 0,-1 1 0,1-1 0,-1 1 0,1 0 0,-1-1 0,1 1 0,-1 0 0,1 0 0,0-1 0,-1 1 0,1 0 0,0 0 0,6-2 0,0 0 0,1 1 0,-1 0 0,1 0 0,-1 1 0,0 0 0,1 0 0,-1 1 0,1-1 0,-1 2 0,0-1 0,0 1 0,0 0 0,0 1 0,12 5 0,-15-6 0,1-1 0,0 1 0,0-1 0,0 0 0,9 0 0,-9-1 0,0 1 0,0-1 0,0 1 0,-1 0 0,1 1 0,8 2 0,-2 2 0,-8-4 0,0 0 0,1 0 0,-1 0 0,1-1 0,-1 0 0,1 0 0,5 2 0,-8-3 0,-1 0 0,0 0 0,1 0 0,-1 0 0,1-1 0,-1 1 0,1 0 0,-1 0 0,0 0 0,1 0 0,-1 0 0,1-1 0,-1 1 0,0 0 0,1 0 0,-1-1 0,0 1 0,1 0 0,-1 0 0,0-1 0,1 1 0,-1-1 0,0 1 0,0 0 0,1-1 0,-1 0 0,1-21 0,-4 9-1365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7:26.4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931 1 24575,'-1'48'0,"-3"0"0,-1 0 0,-3 0 0,-1 0 0,-3-2 0,-2 1 0,-2-1 0,-1-1 0,-39 69 0,-101 208 0,147-312 0,3-14 0,-3-25 0,7 18 0,-39-130 0,-58-174 0,98 309 0,0-1 0,0 0 0,-1 0 0,1 1 0,-1-1 0,-1 1 0,1 0 0,-1 0 0,0 0 0,-1 1 0,-4-6 0,8 10 0,1 1 0,-1-1 0,0 1 0,0 0 0,1-1 0,-1 1 0,0 0 0,1 0 0,-1-1 0,0 1 0,0 0 0,1 0 0,-1 0 0,0 0 0,0 0 0,0 0 0,1 0 0,-1 0 0,0 0 0,0 1 0,1-1 0,-1 0 0,0 0 0,0 1 0,1-1 0,-1 0 0,0 1 0,1-1 0,-1 1 0,1-1 0,-2 1 0,-6 8 0,-1 0 0,2 1 0,-1 0 0,1 0 0,1 0 0,-1 1 0,2 0 0,-6 15 0,1-5 0,-51 112 0,5 3 0,-37 142 0,63-166 0,5 2 0,5 0 0,-5 122 0,24-213 0,-1-8 0,1-1 0,1 1 0,0-1 0,1 1 0,0-1 0,7 28 0,-4-36 0,-1-8 0,1-14 0,13-191 0,8-49 0,-18 224 0,-7 32 0,0 0 0,0 0 0,1 0 0,-1 1 0,0-1 0,0 0 0,0 0 0,0 0 0,0 1 0,0-1 0,0 0 0,0 0 0,0 0 0,1 0 0,-1 1 0,0-1 0,0 0 0,0 0 0,0 0 0,0 0 0,1 0 0,-1 0 0,0 0 0,0 1 0,0-1 0,0 0 0,1 0 0,-1 0 0,0 0 0,0 0 0,0 0 0,1 0 0,-1 0 0,0 0 0,0 0 0,0 0 0,1 0 0,-1 0 0,0 0 0,0 0 0,0 0 0,1 0 0,-1 0 0,0-1 0,0 1 0,0 0 0,0 0 0,1 0 0,-1 0 0,0 0 0,0 0 0,0 0 0,0-1 0,0 1 0,1 0 0,-1 0 0,0 0 0,0 0 0,0-1 0,0 1 0,0 0 0,0 0 0,0 0 0,0-1 0,0 1 0,0 0 0,6 14 0,-1 1 0,-1 0 0,5 29 0,-4-14 0,97 491 0,-100-516 0,-1 6 0,2 0 0,0-1 0,7 19 0,-10-28 0,1 0 0,-1 0 0,0 0 0,1 1 0,-1-1 0,1 0 0,0 0 0,-1 0 0,1 0 0,-1-1 0,1 1 0,0 0 0,0 0 0,0 0 0,0 0 0,-1-1 0,1 1 0,0 0 0,0-1 0,0 1 0,0-1 0,1 1 0,-1-1 0,0 0 0,0 1 0,0-1 0,0 0 0,0 0 0,0 0 0,1 1 0,-1-1 0,0-1 0,0 1 0,0 0 0,0 0 0,1 0 0,-1 0 0,0-1 0,0 1 0,0-1 0,0 1 0,0-1 0,0 1 0,0-1 0,0 0 0,1 0 0,6-7 0,1-1 0,-2 1 0,1-1 0,-1-1 0,0 0 0,-1 0 0,5-11 0,-4 8 0,19-37 0,-2-1 0,-3-1 0,-2-1 0,-2-1 0,-2-1 0,8-65 0,-9 11 0,-5 0 0,-5-133 0,-4 238 0,0-14 0,-1-1 0,-6-33 0,7 52 0,0 0 0,-1 0 0,1 0 0,0 0 0,0 0 0,0 0 0,0 1 0,0-1 0,0 0 0,0 0 0,0 0 0,0 0 0,0 0 0,0 0 0,0 0 0,0 0 0,0 0 0,0 0 0,-1 0 0,1 0 0,0 0 0,0 0 0,0 0 0,0 0 0,0 0 0,0 0 0,0 0 0,0 0 0,0 0 0,-1 0 0,1 0 0,0 0 0,0 0 0,0 0 0,0 0 0,0 0 0,0 0 0,0 0 0,0 0 0,0 0 0,-1 0 0,1 0 0,0 0 0,0 0 0,0 0 0,0 0 0,0 0 0,0 0 0,0 0 0,0 0 0,0 0 0,0 0 0,0-1 0,0 1 0,0 0 0,-1 0 0,-4 17 0,-2 22 0,-4 287 0,10-159 0,0-151 0,0-1 0,-4 22 0,-1-25 0,1-21 0,0-25 0,1-17 0,2 0 0,9-93 0,0 113 0,1 25 0,4 16 0,3 19 0,0 1 0,-3 1 0,0 0 0,-2 0 0,7 35 0,-6-23 0,9 30 0,-4 1 0,12 136 0,-28-204 0,0 1 0,1 0 0,-1 0 0,2 0 0,-1 0 0,1 0 0,0-1 0,0 1 0,0-1 0,5 8 0,-7-13 0,0-1 0,1 0 0,-1 1 0,0-1 0,0 0 0,1 1 0,-1-1 0,0 0 0,1 1 0,-1-1 0,1 0 0,-1 1 0,0-1 0,1 0 0,-1 0 0,0 0 0,1 1 0,-1-1 0,1 0 0,-1 0 0,1 0 0,-1 0 0,1 0 0,-1 0 0,0 0 0,1 0 0,-1 0 0,1 0 0,-1 0 0,1 0 0,-1 0 0,1 0 0,-1 0 0,0-1 0,1 1 0,-1 0 0,1 0 0,-1 0 0,0-1 0,1 1 0,-1 0 0,0-1 0,1 1 0,-1 0 0,0-1 0,1 1 0,-1 0 0,0-1 0,0 1 0,1 0 0,-1-1 0,11-27 0,3-36 0,-2-1 0,3-96 0,-9-140 0,-6 226 0,-1-151 0,21 734 0,2-150 0,-22-335 0,2 35 0,-1-55 0,-1 1 0,1-1 0,-1 1 0,1 0 0,0-1 0,1 1 0,-1-1 0,0 0 0,1 1 0,0-1 0,4 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7:33.5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1353 24575,'17'-28'0,"1"0"0,35-41 0,-2 4 0,122-187 0,-29 74 0,-89 123 0,-35 35 0,32-37 0,-31 32 0,2 1 0,0 2 0,33-25 0,8-8 0,-36 28 0,1 2 0,1 2 0,1 0 0,65-34 0,-40 26 0,-1-3 0,60-48 0,-30 20 0,-8 4 0,-65 53 0,-7 8 0,-5-1 0,0 1 0,0-1 0,0 0 0,0 1 0,-1-1 0,1 0 0,-1 1 0,1-1 0,-3 4 0,-61 150 0,-12 31 0,-96 394 0,147-467 0,5 1 0,6 0 0,-1 145 0,15-136 0,6 247 0,4-271 0,35 151 0,-27-162 0,45 166 0,2 8 0,-56-221 0,1-1 0,2 1 0,2-2 0,2 0 0,29 54 0,18 31 0,-2-3 0,-49-99 0,114 209 0,-94-166 0,38 113 0,111 311 0,-155-438 0,2-2 0,3 0 0,57 71 0,128 123 0,-115-135 0,-46-48 0,3-3 0,2-3 0,2-2 0,3-3 0,2-3 0,1-2 0,123 57 0,-181-98 0,8 5 0,0-1 0,1 0 0,0-2 0,0 0 0,0-1 0,1-1 0,33 2 0,44-7 0,1-5 0,-1-3 0,0-5 0,158-45 0,-207 48 0,-29 7 0,0 0 0,-1-1 0,1-1 0,18-10 0,-33 14 0,1 0 0,-1-1 0,1 0 0,-1 0 0,0 0 0,0-1 0,-1 1 0,1-1 0,-1 0 0,0 0 0,0 0 0,0 0 0,0 0 0,-1-1 0,1 0 0,-1 1 0,0-1 0,-1 0 0,1 0 0,0-6 0,1-8 0,-1-1 0,-1 0 0,0 0 0,-2 0 0,-4-33 0,2 39 0,0 1 0,0-1 0,-2 0 0,1 1 0,-2 0 0,0 0 0,0 1 0,-14-20 0,-28-31 0,17 24 0,-34-55 0,31 36 0,-4 2 0,-2 2 0,-2 1 0,-57-55 0,-480-413 0,576 518 0,-393-332 0,362 297 0,1-2 0,2 0 0,1-3 0,-31-60 0,-78-190 0,130 271 0,-4-3 0,9 18 0,0 0 0,1-1 0,0 1 0,0-1 0,0 0 0,-2-14 0,6 21 0,4 4 0,44 56 0,80 121 0,-101-137 0,50 75 0,-5 3 0,-6 3 0,57 149 0,-116-259 0,-4-18 0,-3-33 0,-1 30 0,-3-286 0,2-683 0,1 960 0,-1 4 0,1 0 0,1 0 0,2-14 0,-2 25 0,-1-1 0,0 1 0,0-1 0,1 1 0,-1-1 0,1 1 0,-1-1 0,1 1 0,0-1 0,-1 1 0,1 0 0,0-1 0,0 1 0,0 0 0,0 0 0,0 0 0,0-1 0,0 1 0,1 0 0,-1 1 0,0-1 0,0 0 0,1 0 0,-1 0 0,1 1 0,-1-1 0,1 1 0,-1-1 0,1 1 0,2-1 0,32 1 0,31-2 0,72 9 0,-130-6 0,0 0 0,0 1 0,-1 0 0,1 1 0,-1 0 0,1 1 0,-1-1 0,0 2 0,0-1 0,-1 1 0,1 0 0,9 9 0,-8-5 0,-1 0 0,0 0 0,0 1 0,-1 0 0,0 1 0,-1 0 0,0 0 0,6 15 0,-5-5 0,0 0 0,-2 1 0,0 0 0,-1 0 0,-1 0 0,-2 0 0,0 1 0,-1-1 0,-5 38 0,3-49 0,0 1 0,-1-1 0,-1 1 0,1-1 0,-2 0 0,1-1 0,-2 1 0,1-1 0,-2 0 0,1 0 0,-1-1 0,0 1 0,-1-2 0,-12 12 0,6-9 0,-1 0 0,0-1 0,-1-1 0,1 0 0,-2-1 0,1-1 0,-1 0 0,-27 6 0,35-11 0,-105 25 0,100-24 0,-1-1 0,-1 0 0,1-2 0,0 1 0,-22-4 0,35 3 0,0 0 0,1-1 0,-1 1 0,0-1 0,1 0 0,-1 1 0,1-1 0,-1 0 0,1 0 0,0 0 0,-1 0 0,1 0 0,0 0 0,0 0 0,-1 0 0,1-1 0,0 1 0,0 0 0,1-1 0,-1 1 0,0-1 0,0 1 0,1-1 0,-1 1 0,0-1 0,1 1 0,0-1 0,-1 0 0,1 1 0,0-1 0,0 0 0,0 1 0,0-1 0,0 0 0,0 1 0,0-1 0,1 1 0,-1-1 0,1-2 0,2-8 0,1 1 0,0-1 0,0 1 0,7-14 0,3 1 0,1 1 0,0-1 0,2 2 0,0 1 0,2 0 0,0 1 0,25-20 0,20-11 0,80-49 0,-49 39 0,2 5 0,120-51 0,-215 106 0,0 0 0,0 0 0,1 0 0,-1 0 0,0 0 0,1 1 0,-1 0 0,0-1 0,1 1 0,2 0 0,-4 6 0,-11 10 0,-20 17 0,-1-2 0,-51 39 0,33-29 0,-451 328 0,378-285 0,44-24 0,-13 8 0,91-68 0,0 1 0,0-1 0,0 0 0,-1 0 0,1 1 0,0-1 0,0 0 0,-1 0 0,1 0 0,0 1 0,-1-1 0,1 0 0,0 0 0,-1 0 0,1 0 0,0 0 0,-1 1 0,1-1 0,0 0 0,-1 0 0,1 0 0,0 0 0,-1 0 0,1 0 0,-1 0 0,1 0 0,0-1 0,-1 1 0,1 0 0,0 0 0,-1 0 0,1 0 0,0 0 0,-1 0 0,1-1 0,0 1 0,0 0 0,-1 0 0,1 0 0,0-1 0,0 1 0,-1 0 0,1-1 0,0-20 0,16-26 0,19-13 0,2 2 0,68-80 0,-21 28 0,-75 93 0,-9 17 0,0 0 0,1 0 0,-1 0 0,0 0 0,0 0 0,0 0 0,0 0 0,0-1 0,0 1 0,0 0 0,0 0 0,0 0 0,0 0 0,0 0 0,0 0 0,0-1 0,0 1 0,0 0 0,0 0 0,0 0 0,0 0 0,0 0 0,-1 0 0,1 0 0,0-1 0,0 1 0,0 0 0,0 0 0,0 0 0,0 0 0,0 0 0,0 0 0,0 0 0,0 0 0,0 0 0,-1 0 0,1-1 0,0 1 0,0 0 0,0 0 0,0 0 0,0 0 0,0 0 0,0 0 0,-1 0 0,1 0 0,0 0 0,0 0 0,0 0 0,0 0 0,0 0 0,0 0 0,-1 0 0,1 0 0,0 0 0,0 0 0,0 0 0,-32 18 0,-377 288 0,323-239 0,75-59 0,1 0 0,0 0 0,-1-1 0,0 0 0,-15 7 0,26-14 0,0-1 0,0 1 0,0 0 0,1-1 0,-1 1 0,0 0 0,0 0 0,0-1 0,0 1 0,0 0 0,0-1 0,0 1 0,1 0 0,-1-1 0,0 1 0,0 0 0,0-1 0,0 1 0,0 0 0,-1-1 0,1 1 0,0 0 0,0-1 0,0 1 0,0 0 0,0 0 0,0-1 0,0 1 0,-1 0 0,1-1 0,0 1 0,0 0 0,0 0 0,-1-1 0,1 1 0,0 0 0,0 0 0,-1 0 0,1-1 0,0 1 0,0 0 0,-1 0 0,1 0 0,0 0 0,-1 0 0,1-1 0,0 1 0,-1 0 0,1 0 0,0 0 0,-1 0 0,1 0 0,0 0 0,-1 0 0,1 0 0,0 0 0,0 0 0,-1 0 0,1 1 0,0-1 0,-1 0 0,1 0 0,0 0 0,-1 0 0,1 0 0,0 1 0,-1-1 0,18-32 0,16-13 10,2 1 0,1 2-1,73-64 1,144-103-188,-244 202 163,595-429-759,-550 406 774,-54 31 0,0-1 0,0 0 0,-1 0 0,1 1 0,0-1 0,0 0 0,0 0 0,0 1 0,0-1 0,0 0 0,0 0 0,0 1 0,0-1 0,0 0 0,0 0 0,0 1 0,0-1 0,0 0 0,0 0 0,0 1 0,1-1 0,-1 0 0,0 0 0,0 1 0,0-1 0,0 0 0,0 0 0,1 0 0,-1 1 0,0-1 0,0 0 0,0 0 0,1 0 0,-1 1 0,0-1 0,0 0 0,0 0 0,1 0 0,-1 0 0,0 0 0,0 0 0,1 0 0,-1 0 0,0 0 0,0 1 0,1-1 0,-1 0 0,0 0 0,0 0 0,1 0 0,-1-1 0,0 1 0,0 0 0,1 0 0,-1 0 0,0 0 0,0 0 0,1 0 0,-1 0 0,0 0 0,0 0 0,1-1 0,-1 1 0,-7 12 0,-1 0 0,0 0 0,-1-1 0,0-1 0,-1 1 0,-18 14 0,-2 3 0,-374 352 464,290-284-232,-215 138 0,313-224-232,9-5 0,0-1 0,-1 1 0,1-1 0,-1 0 0,0-1 0,0 0 0,-16 4 0,23-7 0,1 0 0,-1 0 0,0 0 0,1 0 0,-1 0 0,0 0 0,1 0 0,-1 0 0,0 0 0,1 0 0,-1 0 0,0 0 0,1-1 0,-1 1 0,0 0 0,1-1 0,-1 1 0,1 0 0,-1-1 0,1 1 0,-1 0 0,1-1 0,-1 1 0,1-1 0,-1 1 0,1-1 0,-1 1 0,1-1 0,0 0 0,-1 0 0,-2-23 0,4 0 0,0 0 0,2 1 0,1 0 0,1 0 0,10-30 0,51-117 0,-60 156 0,217-423 0,35 22 0,-225 364 0,-29 46 0,8-16 0,-12 20 0,-10 10 0,-110 117 0,-201 162 0,-165 71 0,459-341 0,9-4 0,-1-1 0,0-1 0,-1-1 0,0-1 0,-29 10 0,48-19 0,-1-1 0,1 1 0,0-1 0,0 0 0,-1 0 0,1 1 0,0-1 0,0 0 0,-1 0 0,1 0 0,0 0 0,0 0 0,-1-1 0,1 1 0,0 0 0,0-1 0,-1 1 0,1-1 0,0 1 0,0-1 0,-2-1 0,2 1 0,0 0 0,1 0 0,-1 0 0,1 0 0,-1 0 0,1 0 0,-1 0 0,1-1 0,0 1 0,-1 0 0,1 0 0,0 0 0,0-1 0,0 1 0,0 0 0,0 0 0,0-1 0,1 0 0,0-7 0,1 1 0,1 0 0,0-1 0,7-13 0,3-3 0,2 0 0,1 2 0,1 0 0,1 0 0,1 2 0,38-35 0,-6 13 0,102-64 0,-83 64 0,3 3 0,1 3 0,2 3 0,1 4 0,124-31 0,-193 58 0,1 2 0,-1-1 0,1 1 0,-1 0 0,18 1 0,-25 0 0,0 0 0,1 1 0,-1-1 0,0 0 0,1 1 0,-1-1 0,0 1 0,1 0 0,-1-1 0,0 1 0,0 0 0,0-1 0,0 1 0,1 0 0,-1 0 0,0 0 0,1 2 0,-1-1 0,0 0 0,-1-1 0,1 1 0,-1 0 0,1 0 0,-1 0 0,0 0 0,1-1 0,-1 1 0,0 0 0,0 0 0,0 0 0,-1 0 0,1 0 0,0 0 0,-2 3 0,-3 10 0,0 0 0,-1-1 0,-1 1 0,0-1 0,-1-1 0,-15 20 0,0-3 0,-44 44 0,49-57 0,0-1 0,-2-1 0,0-1 0,0 0 0,-41 19 0,46-26 0,-1 0 0,0-2 0,0 1 0,-1-2 0,1 0 0,-1-1 0,0-1 0,0-1 0,-21 0 0,36-1 0,0 0 0,0 0 0,0-1 0,0 1 0,0 0 0,0-1 0,0 1 0,0-1 0,0 0 0,0 0 0,1 0 0,-1 0 0,0 0 0,-2-2 0,3 2 0,0 0 0,1 0 0,-1 0 0,0 0 0,1 0 0,-1 0 0,1 0 0,-1 0 0,1 0 0,0 0 0,-1 0 0,1 0 0,0-1 0,0 1 0,0 0 0,0 0 0,0 0 0,0-3 0,1-1 0,1-1 0,0 0 0,0 1 0,0 0 0,1-1 0,0 1 0,0 0 0,6-8 0,3-2 0,2 0 0,-1 0 0,2 2 0,0 0 0,1 0 0,0 1 0,1 1 0,0 1 0,22-10 0,15-3 0,104-31 0,-129 46 0,13-6 0,-1 3 0,2 1 0,80-7 0,-121 17 0,0 0 0,0 0 0,0 0 0,-1 0 0,1 0 0,0 0 0,0 0 0,0 1 0,0-1 0,0 1 0,0-1 0,-1 1 0,1 0 0,0 0 0,-1 0 0,1 0 0,0 0 0,-1 0 0,3 2 0,-3-1 0,-1-1 0,1 0 0,-1 0 0,1 1 0,-1-1 0,0 1 0,1-1 0,-1 0 0,0 1 0,0-1 0,0 0 0,0 1 0,0-1 0,0 1 0,0-1 0,-1 0 0,1 1 0,0-1 0,-1 0 0,0 2 0,-2 4 0,-1 0 0,0 0 0,0-1 0,0 0 0,-1 0 0,1 0 0,-2 0 0,-6 6 0,-9 3 0,0 0 0,-1-1 0,-1-1 0,0-1 0,0-2 0,-31 11 0,-7-2 0,-85 14 0,135-30 0,-1-1 0,1 1 0,-1-2 0,0 0 0,0 0 0,-13-1 0,23 0 0,0-1 0,0 1 0,0 0 0,1-1 0,-1 1 0,0-1 0,0 1 0,0-1 0,1 0 0,-1 0 0,0 1 0,1-1 0,-1-1 0,1 1 0,-1 0 0,1 0 0,0 0 0,-1-1 0,1 1 0,0-1 0,0 1 0,0-1 0,0 1 0,0-1 0,0 0 0,1 1 0,-1-1 0,1 0 0,-1 0 0,1 0 0,-1 1 0,1-1 0,0 0 0,0 0 0,0 0 0,0 0 0,0 0 0,0 1 0,1-4 0,1-4 0,0 1 0,1 0 0,0 0 0,0 0 0,0 1 0,1-1 0,0 1 0,1 0 0,0 0 0,0 0 0,0 1 0,1-1 0,0 1 0,0 1 0,10-8 0,4-2 0,0 1 0,1 1 0,0 1 0,25-10 0,-10 10 0,1 1 0,0 2 0,0 2 0,77-5 0,-107 12 0,28-4 0,-13 1 0,-1 1 0,1 1 0,-1 1 0,37 4 0,-57-4 0,1 0 0,-1 0 0,0 1 0,1-1 0,-1 1 0,1-1 0,-1 1 0,0 0 0,1-1 0,-1 1 0,0 0 0,0 0 0,1 0 0,-1 0 0,0 0 0,0 0 0,0 1 0,0-1 0,-1 0 0,1 0 0,0 1 0,0-1 0,0 2 0,0 0 0,-1 0 0,1 0 0,-1 0 0,0 0 0,0 0 0,0 0 0,0 0 0,0 0 0,0-1 0,-1 1 0,-1 4 0,-1 3 0,-1 1 0,0-1 0,-1 0 0,0 0 0,-9 12 0,1-4 0,-2-1 0,-1 0 0,0 0 0,-1-2 0,0 0 0,-1-1 0,-1-1 0,-37 20 0,31-21 0,0 0 0,-1-2 0,-1-1 0,1-1 0,-2-1 0,-52 7 0,63-13 0,1 0 0,-1-1 0,1-1 0,-1 0 0,1-2 0,-1 1 0,1-2 0,0 0 0,1-1 0,-1-1 0,1 0 0,0-1 0,0-1 0,1 0 0,0-1 0,0-1 0,1 0 0,1 0 0,-18-19 0,7 3 0,0-1 0,2 0 0,1-2 0,1-1 0,1 0 0,2-1 0,1-1 0,2 0 0,-18-65 0,10-6 0,3-2 0,-5-163 0,22 240 0,-4-81-1365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7:55.0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195 529 24575,'2'2'0,"-1"0"0,1 0 0,0 0 0,-1 0 0,1 1 0,-1-1 0,0 0 0,0 1 0,0-1 0,0 1 0,0-1 0,0 1 0,0 3 0,1 1 0,5 18 0,-2 0 0,0 0 0,-2 0 0,-1 0 0,-1 0 0,-3 41 0,0-33 0,2 0 0,1 0 0,7 37 0,-7-65 0,0 0 0,1-1 0,-1 1 0,1 0 0,0-1 0,0 1 0,1-1 0,-1 0 0,1 0 0,0 0 0,0 0 0,0 0 0,1-1 0,-1 1 0,1-1 0,0 0 0,0 0 0,0-1 0,0 1 0,0-1 0,1 0 0,-1 0 0,1 0 0,-1 0 0,1-1 0,0 0 0,0 0 0,0 0 0,5 0 0,14 0 0,1 0 0,-1-2 0,1-1 0,36-7 0,-54 8 0,136-29 0,169-58 0,-171 45 0,118-43 0,460-223 0,-612 265 0,-55 24 0,-18 0 0,-29 17 0,-1-1 0,1 1 0,0 0 0,1 1 0,8-4 0,-31 31 0,-254 268 0,142-157 0,-95 95 0,-185 212 0,402-435 0,3-4 0,0 0 0,1 1 0,-1-1 0,1 1 0,0-1 0,0 1 0,1 0 0,-1 1 0,1-1 0,0 0 0,0 0 0,0 7 0,21-49 0,-1-11 0,3 2 0,2 0 0,2 2 0,1 0 0,51-61 0,180-178 0,-306 321 0,19-16 0,-116 86 0,-603 424 0,717-511 0,17-9 0,-1-2 0,-1-1 0,1 0 0,-21 8 0,36-17 0,-1 1 0,1-1 0,-1 0 0,1 0 0,-1 1 0,1-1 0,0 0 0,-1 0 0,1-1 0,-1 1 0,1 0 0,-1 0 0,1-1 0,0 1 0,-1-1 0,1 1 0,0-1 0,-1 1 0,1-1 0,0 0 0,0 0 0,0 0 0,0 1 0,-1-1 0,1 0 0,0-1 0,1 1 0,-1 0 0,0 0 0,0 0 0,0 0 0,0-3 0,-4-5 0,1-1 0,0 1 0,-4-19 0,3 11 0,-144-389 0,136 378 0,-93-245 0,97 244 0,1-1 0,2 0 0,1 0 0,2 0 0,0-1 0,3 1 0,3-48 0,0 66 0,-1 1 0,2 0 0,-1 0 0,2 0 0,-1 0 0,1 0 0,1 1 0,0 0 0,1 0 0,10-13 0,5-2 0,1 1 0,36-29 0,-15 19 0,1 2 0,1 2 0,2 1 0,67-27 0,210-70 0,-317 124 0,177-56 0,-157 52 0,0 0 0,1 2 0,0 1 0,49 1 0,-75 2 0,1 1 0,0 0 0,0-1 0,0 1 0,-1 0 0,1 1 0,-1-1 0,1 1 0,-1 0 0,1-1 0,-1 1 0,0 1 0,0-1 0,5 5 0,-3-2 0,-1 0 0,1 1 0,-1 0 0,0-1 0,-1 2 0,1-1 0,3 10 0,-1 2 0,-1 0 0,0 1 0,-2-1 0,0 1 0,1 22 0,-4-25 0,0 1 0,0 0 0,-2 0 0,0 0 0,-1 0 0,-1-1 0,0 0 0,-2 0 0,0 0 0,0 0 0,-1-1 0,-1 0 0,-1 0 0,0-1 0,-1 0 0,-17 18 0,-22 21 0,-2-3 0,-3-3 0,-1-1 0,-3-3 0,-1-3 0,-2-3 0,-68 32 0,85-51 0,0-1 0,-1-2 0,0-3 0,-1-1 0,-83 8 0,61-15 0,0-2 0,0-3 0,-92-14 0,146 13 0,0-1 0,0 0 0,0 0 0,0-2 0,1 1 0,-1-2 0,-22-12 0,33 16 0,0-1 0,-1 1 0,1 0 0,1-1 0,-1 1 0,0-1 0,1 0 0,-1 0 0,1 0 0,0-1 0,0 1 0,0 0 0,0-1 0,1 1 0,-1-1 0,1 1 0,0-1 0,0 0 0,0 0 0,1 0 0,-1 1 0,1-1 0,0 0 0,0 0 0,0 0 0,1 0 0,-1 1 0,1-1 0,0 0 0,0 0 0,0 1 0,1-1 0,2-5 0,6-11 0,1 1 0,0 0 0,1 1 0,1 1 0,1-1 0,1 2 0,29-27 0,-12 17 0,1 0 0,2 2 0,43-23 0,-21 18 0,2 3 0,0 3 0,2 2 0,73-15 0,256-25 0,-357 58 0,0 1 0,0 2 0,42 4 0,-59-2 0,-2 1 0,1 0 0,0 1 0,-1 1 0,1 1 0,-1 0 0,-1 0 0,1 1 0,14 11 0,-9-3 0,0 2 0,-1-1 0,-1 2 0,0 1 0,-1 0 0,-2 1 0,0 0 0,-1 1 0,-1 1 0,0 0 0,-2 0 0,-1 1 0,10 38 0,-8-18 0,-2 0 0,-2 1 0,-2 0 0,-2 0 0,-1 1 0,-9 75 0,6-105 0,-2 0 0,1 0 0,-2 0 0,0 0 0,-1-1 0,-1 0 0,0 0 0,0 0 0,-2-1 0,0 0 0,0 0 0,-1-1 0,-18 19 0,-53 46 0,-112 84 0,-22 20 0,201-169 0,0 1 0,2 1 0,-1 0 0,2 0 0,-14 25 0,19-29 0,0 0 0,1 1 0,0 0 0,1 0 0,0 0 0,0 0 0,1 1 0,1-1 0,0 17 0,3 11 0,2 0 0,11 50 0,-11-67 0,5 41 0,1 80 0,-8-115 0,-1-15 0,1 0 0,1 0 0,4 15 0,-3-15 0,-1 0 0,0 1 0,1 19 0,-2 1 0,0 1 0,2 0 0,2-1 0,1 0 0,2 0 0,1-1 0,1 0 0,2-1 0,2 0 0,20 34 0,29 55 0,-5-7 0,-49-98 0,0 0 0,2 0 0,0-1 0,22 21 0,-14-19 0,1-1 0,1-1 0,1 0 0,0-2 0,1-1 0,0-1 0,1 0 0,0-2 0,33 7 0,30 3 0,125 10 0,-111-17 0,-26-2 0,1-2 0,119-5 0,-188-4 0,0 0 0,0 0 0,0-1 0,0 0 0,-1-1 0,1 1 0,0-2 0,-1 1 0,0-1 0,0 0 0,0 0 0,12-10 0,-10 5 0,-1 0 0,1 0 0,-1-1 0,-1 0 0,0 0 0,0-1 0,8-18 0,-15 28 0,1-1 0,0 1 0,-1-1 0,1 0 0,0 1 0,0 0 0,0-1 0,0 1 0,0-1 0,0 1 0,1 0 0,-1 0 0,2-1 0,-3 2 0,0 0 0,1 0 0,-1 0 0,0 0 0,1 0 0,-1 0 0,1 0 0,-1 0 0,0 1 0,1-1 0,-1 0 0,0 0 0,0 0 0,1 1 0,-1-1 0,0 0 0,1 0 0,-1 1 0,0-1 0,0 0 0,0 1 0,1-1 0,-1 0 0,0 0 0,0 1 0,0-1 0,0 1 0,1-1 0,-1 0 0,0 1 0,0-1 0,0 0 0,0 1 0,0 0 0,4 52 0,-3-47 0,0 40 0,2 27 0,-3 1 0,-13 104 0,9-156 0,-2 1 0,0 0 0,-18 41 0,21-57 0,-1 1 0,0 0 0,0-1 0,-1 0 0,0 0 0,0 0 0,0 0 0,-1-1 0,0 0 0,-1 0 0,1-1 0,-1 1 0,-15 7 0,17-11 0,0 0 0,0-1 0,0 0 0,0 0 0,-1 0 0,1-1 0,0 1 0,-1-1 0,1-1 0,0 1 0,-1-1 0,1 0 0,0 0 0,-7-2 0,9 2 0,-1 0 0,1-1 0,-1 1 0,1-1 0,0 1 0,0-1 0,0 0 0,0 0 0,0-1 0,0 1 0,0-1 0,1 1 0,-1-1 0,1 0 0,0 0 0,-1 0 0,2 0 0,-1 0 0,0-1 0,-2-6 0,2 1 0,1 1 0,0-1 0,1 0 0,0 0 0,0 0 0,1 0 0,0 0 0,0 0 0,1 1 0,1-1 0,-1 0 0,1 1 0,6-12 0,7-12 0,2 1 0,23-31 0,-5 6 0,87-165 0,-93 170 0,-20 37 0,-2-1 0,1 0 0,-2 0 0,0-1 0,5-17 0,-8-13-1365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03.1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3092 149 24575,'-2'0'0,"0"1"0,0-1 0,0 1 0,0-1 0,0 1 0,1 0 0,-1 0 0,0 0 0,0-1 0,1 2 0,-1-1 0,1 0 0,-1 0 0,1 1 0,-1-1 0,1 0 0,0 1 0,0-1 0,-1 1 0,1 0 0,0-1 0,1 1 0,-1 0 0,0 0 0,0 0 0,1-1 0,-1 1 0,1 0 0,0 0 0,-1 4 0,-1 8 0,0 1 0,1 0 0,1 14 0,0-18 0,1 25 0,0-31 0,-1-24 0,0-150 0,-23 646 0,20-422 0,3 0 0,9 74 0,-6-9 0,-4-87 0,2 1 0,7 55 0,1-27 0,-3 1 0,-2 0 0,-4 0 0,-10 95 0,5 162 0,7-180 0,0-58 0,0-34 0,-8 90 0,4-132 0,1 0 0,-1 0 0,0 0 0,0 0 0,0 0 0,-1-1 0,0 1 0,0-1 0,-1 0 0,1 0 0,-1 0 0,0 0 0,-1-1 0,1 1 0,-9 6 0,-7 3 0,0-1 0,-40 19 0,16-10 0,8-1 0,9-4 0,-37 15 0,54-28 0,0-1 0,-1 1 0,1-1 0,-1-1 0,0 0 0,0-1 0,-16 1 0,2-1 0,1 1 0,-38 8 0,40-6 0,-1 0 0,-46 0 0,67-4 0,0 0 0,1 0 0,-1-1 0,0 1 0,1-1 0,-1 1 0,0-1 0,1 0 0,-1 1 0,1-1 0,-1 0 0,1 0 0,-1 0 0,1 0 0,-1-1 0,1 1 0,0 0 0,0 0 0,0-1 0,0 1 0,0-1 0,0 1 0,0-1 0,0 1 0,0-1 0,1 0 0,-1 1 0,1-1 0,-1 0 0,1 1 0,0-4 0,-2-6 0,1 0 0,1 1 0,1-23 0,0 19 0,1-2 0,0-1 0,1 1 0,1 0 0,0 0 0,1 0 0,1 1 0,1 0 0,0 0 0,1 0 0,18-26 0,10-5 0,71-73 0,-71 81 0,-7 6 0,60-59 0,-77 80 0,0 1 0,1 0 0,0 1 0,1 0 0,24-10 0,76-18 0,-71 18 0,-11 5 0,43-24 0,-66 32 0,1 0 0,-1-1 0,0 0 0,-1-1 0,0 0 0,0 0 0,0-1 0,8-13 0,-8 10 0,-5 8 0,0 0 0,0 0 0,0 0 0,-1 0 0,0-1 0,0 1 0,0-1 0,0 1 0,-1-1 0,1-5 0,-2 10 0,0 0 0,1-1 0,-1 1 0,0 0 0,0 0 0,0 0 0,0-1 0,0 1 0,0 0 0,0 0 0,0 0 0,0-1 0,-1 1 0,1 0 0,0 0 0,0 0 0,0-1 0,0 1 0,0 0 0,0 0 0,0 0 0,0 0 0,0-1 0,-1 1 0,1 0 0,0 0 0,0 0 0,0 0 0,0 0 0,-1-1 0,1 1 0,0 0 0,0 0 0,0 0 0,0 0 0,-1 0 0,1 0 0,0 0 0,-1 0 0,-8 4 0,-9 13 0,-4 7 0,-248 251 0,218-229 0,19-14 0,-1-2 0,-2-1 0,-58 35 0,87-60 0,-1-1 0,0 0 0,0 0 0,0-1 0,0 0 0,0-1 0,0 0 0,-11 1 0,-68-6 0,39 0 0,15 4 0,0-2 0,0-2 0,0-1 0,0-1 0,-43-15 0,69 18 0,1 1 0,0-2 0,1 1 0,-1-1 0,0 1 0,1-2 0,0 1 0,0 0 0,0-1 0,0 0 0,1 0 0,0-1 0,-5-7 0,0-5 0,0-1 0,-13-39 0,-6-12 0,-37-102 0,30 71 0,30 85 0,1 0 0,0 0 0,1 0 0,0-23 0,2 23 0,-1 0 0,0 1 0,-1-1 0,-1 1 0,-9-28 0,-83-129 0,71 134 0,2-1 0,2-1 0,1-1 0,-25-81 0,35 85 0,2-1 0,-7-73 0,16 105 0,-1 1 0,1-1 0,-1 0 0,2 1 0,-1-1 0,0 1 0,1 0 0,0-1 0,1 1 0,-1 0 0,4-5 0,6-9 0,24-26 0,-24 31 0,-1 0 0,11-18 0,-18 23 0,1 0 0,-1 0 0,-1 0 0,0-1 0,0 0 0,-1 1 0,0-1 0,0 0 0,0-12 0,-2 17 0,0-1 0,-1 1 0,1 0 0,-1 0 0,0-1 0,0 1 0,-1 0 0,0 0 0,0 0 0,0 0 0,0 0 0,-1 1 0,1-1 0,-1 1 0,0-1 0,-1 1 0,1 0 0,-8-7 0,-13-7 0,-1 1 0,0 2 0,-52-25 0,-88-26 0,149 60 0,-75-27 0,-2 3 0,0 5 0,-2 4 0,-183-16 0,260 37 0,0 0 0,0 1 0,0 1 0,0 1 0,0 0 0,1 2 0,-1 0 0,1 0 0,0 2 0,-21 11 0,35-17 0,-246 108 0,223-99 0,-1-1 0,0-1 0,-1-2 0,0-1 0,1-1 0,-2-1 0,-35-1 0,43-2-1365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05.09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06.83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270 228 24575,'-3'0'0,"0"1"0,0 0 0,0 0 0,0 0 0,0 0 0,0 0 0,1 1 0,-1-1 0,0 1 0,1 0 0,-1 0 0,1 0 0,0 0 0,-1 0 0,-1 3 0,-30 38 0,12-4 0,17-30 0,1 0 0,-2 0 0,1-1 0,-1 0 0,-1 0 0,1 0 0,-15 11 0,6-5 0,0 1 0,1 0 0,0 1 0,1 1 0,1 0 0,-12 23 0,24-40 0,0 0 0,-1 0 0,1 1 0,0-1 0,0 0 0,0 0 0,0 0 0,0 0 0,0 1 0,0-1 0,-1 0 0,1 0 0,0 0 0,0 0 0,0 1 0,0-1 0,0 0 0,0 0 0,0 0 0,0 1 0,0-1 0,0 0 0,0 0 0,0 0 0,0 1 0,0-1 0,0 0 0,0 0 0,1 0 0,-1 1 0,0-1 0,0 0 0,0 0 0,0 0 0,0 0 0,0 1 0,0-1 0,1 0 0,-1 0 0,0 0 0,0 0 0,0 0 0,0 0 0,1 1 0,-1-1 0,0 0 0,0 0 0,0 0 0,0 0 0,1 0 0,-1 0 0,0 0 0,0 0 0,0 0 0,1 0 0,-1 0 0,0 0 0,0 0 0,0 0 0,1 0 0,-1 0 0,0 0 0,0 0 0,0 0 0,0 0 0,1 0 0,-1-1 0,15-3 0,2-4 0,-1 0 0,0-1 0,0-2 0,19-15 0,55-56 0,-71 64 0,173-186 0,-148 155 0,-38 43 0,0 1 0,0 0 0,1 0 0,-1 1 0,1 0 0,0 0 0,0 0 0,13-4 0,66-16 0,-67 19 0,147-30 329,-34 9-2023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3T17:08:09.3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796 347 24575,'3'-1'0,"1"0"0,-1-1 0,0 1 0,1-1 0,-1 0 0,0 0 0,0 0 0,0 0 0,-1-1 0,1 1 0,0-1 0,3-4 0,0 1 0,1-2 0,0 0 0,0-1 0,-1 0 0,0 0 0,0 0 0,7-18 0,18-63 0,-24 63 0,2 1 0,14-30 0,-12 30 0,-11 19 0,-10 17 0,-102 113 0,-57 73 0,155-177 0,-3 4 0,-19 33 0,32-47 0,0-1 0,0 1 0,1 0 0,0-1 0,1 1 0,0 1 0,0-1 0,0 11 0,1-10 0,-1 0 0,0 0 0,0 0 0,-1 0 0,0-1 0,-1 1 0,-5 10 0,-40 62 0,33-56 0,-7 10 0,1 0 0,2 2 0,2 0 0,2 1 0,-13 42 0,28-75 0,-2 0 0,1-1 0,-1 1 0,1 0 0,-2-1 0,1 0 0,0 0 0,-1 0 0,0 0 0,-6 6 0,-7 4 0,-30 21 0,33-26 0,0 0 0,1 1 0,-20 21 0,12-5 0,16-18 0,-1-1 0,-1-1 0,1 1 0,-1-1 0,0 0 0,-14 10 0,-94 43 0,113-57 171,8-4 0,10-5-1878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DC47A79-E60B-406D-8A25-1A22699F5D72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0EA6D1-6F22-46FD-AD91-FC510839F77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59541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80EA6D1-6F22-46FD-AD91-FC510839F77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4284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80EA6D1-6F22-46FD-AD91-FC510839F77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6097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ángulo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ángulo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upo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Elipse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Elipse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9E8E4D-88FB-4B1F-9AAF-303810E74365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8E1891-3430-4090-828F-EB98643B9A2C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FF926E-26C0-4C3B-BEDE-2DCF6EAFF0C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A183DA-38D1-4420-BF21-57B232D25B48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rtlCol="0"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rtlCol="0"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 rtlCol="0"/>
          <a:lstStyle/>
          <a:p>
            <a:pPr rtl="0"/>
            <a:fld id="{ACC0658D-0D62-474D-BE7B-03C46EB818AA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grpSp>
        <p:nvGrpSpPr>
          <p:cNvPr id="8" name="Grupo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Elipse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Elipse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 rtlCol="0"/>
          <a:lstStyle>
            <a:lvl1pPr>
              <a:defRPr sz="2800"/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8A383A2-A715-4FCD-A923-8E32FD5DDE7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rtlCol="0"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B555EB-FF1C-4BD6-981E-00F2C441BBFE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CCF22-C728-4B14-9B01-361990DA9BAC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FCB90A-65A1-4F1A-997F-89C056C7BE90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1E587A-4D58-497C-820F-F22DCD6183D2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grpSp>
        <p:nvGrpSpPr>
          <p:cNvPr id="9" name="Grupo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Elipse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Elipse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rtlCol="0" anchor="b">
            <a:normAutofit/>
          </a:bodyPr>
          <a:lstStyle>
            <a:lvl1pPr>
              <a:defRPr sz="3200" b="1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558E6A-DBC0-416A-B417-29C53FA15D46}" type="datetime1">
              <a:rPr lang="es-ES" noProof="0" smtClean="0"/>
              <a:t>29/02/2024</a:t>
            </a:fld>
            <a:endParaRPr lang="es-ES" noProof="0"/>
          </a:p>
        </p:txBody>
      </p:sp>
      <p:grpSp>
        <p:nvGrpSpPr>
          <p:cNvPr id="8" name="Grupo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Elipse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Elipse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s-ES" noProof="0" smtClean="0"/>
              <a:t>‹Nº›</a:t>
            </a:fld>
            <a:endParaRPr lang="es-E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rtl="0"/>
            <a:fld id="{24B99DA6-5A42-4941-AC01-CD8AD45F3413}" type="datetime1">
              <a:rPr lang="es-ES" noProof="0" smtClean="0"/>
              <a:t>29/02/2024</a:t>
            </a:fld>
            <a:endParaRPr lang="es-ES" noProof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grpSp>
        <p:nvGrpSpPr>
          <p:cNvPr id="7" name="Grupo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Elipse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Elipse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13" Type="http://schemas.openxmlformats.org/officeDocument/2006/relationships/customXml" Target="../ink/ink19.xml"/><Relationship Id="rId18" Type="http://schemas.openxmlformats.org/officeDocument/2006/relationships/image" Target="../media/image35.png"/><Relationship Id="rId3" Type="http://schemas.openxmlformats.org/officeDocument/2006/relationships/customXml" Target="../ink/ink13.xml"/><Relationship Id="rId7" Type="http://schemas.openxmlformats.org/officeDocument/2006/relationships/image" Target="../media/image36.png"/><Relationship Id="rId12" Type="http://schemas.openxmlformats.org/officeDocument/2006/relationships/image" Target="../media/image32.png"/><Relationship Id="rId17" Type="http://schemas.openxmlformats.org/officeDocument/2006/relationships/customXml" Target="../ink/ink21.xml"/><Relationship Id="rId2" Type="http://schemas.openxmlformats.org/officeDocument/2006/relationships/image" Target="../media/image3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5.xml"/><Relationship Id="rId11" Type="http://schemas.openxmlformats.org/officeDocument/2006/relationships/customXml" Target="../ink/ink18.xml"/><Relationship Id="rId5" Type="http://schemas.openxmlformats.org/officeDocument/2006/relationships/customXml" Target="../ink/ink14.xml"/><Relationship Id="rId15" Type="http://schemas.openxmlformats.org/officeDocument/2006/relationships/customXml" Target="../ink/ink20.xml"/><Relationship Id="rId10" Type="http://schemas.openxmlformats.org/officeDocument/2006/relationships/image" Target="../media/image31.png"/><Relationship Id="rId19" Type="http://schemas.openxmlformats.org/officeDocument/2006/relationships/image" Target="../media/image36.png"/><Relationship Id="rId4" Type="http://schemas.openxmlformats.org/officeDocument/2006/relationships/image" Target="../media/image18.png"/><Relationship Id="rId9" Type="http://schemas.openxmlformats.org/officeDocument/2006/relationships/customXml" Target="../ink/ink17.xml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8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diagramDrawing" Target="../diagrams/drawing1.xml"/><Relationship Id="rId5" Type="http://schemas.openxmlformats.org/officeDocument/2006/relationships/image" Target="../media/image4.png"/><Relationship Id="rId10" Type="http://schemas.openxmlformats.org/officeDocument/2006/relationships/diagramColors" Target="../diagrams/colors1.xml"/><Relationship Id="rId4" Type="http://schemas.microsoft.com/office/2007/relationships/hdphoto" Target="../media/hdphoto3.wdp"/><Relationship Id="rId9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customXml" Target="../ink/ink5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" Type="http://schemas.openxmlformats.org/officeDocument/2006/relationships/image" Target="../media/image10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15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9.png"/><Relationship Id="rId16" Type="http://schemas.openxmlformats.org/officeDocument/2006/relationships/image" Target="../media/image17.png"/><Relationship Id="rId20" Type="http://schemas.openxmlformats.org/officeDocument/2006/relationships/image" Target="../media/image19.png"/><Relationship Id="rId29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11" Type="http://schemas.openxmlformats.org/officeDocument/2006/relationships/customXml" Target="../ink/ink4.xml"/><Relationship Id="rId24" Type="http://schemas.openxmlformats.org/officeDocument/2006/relationships/image" Target="../media/image2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23.png"/><Relationship Id="rId10" Type="http://schemas.openxmlformats.org/officeDocument/2006/relationships/image" Target="../media/image14.png"/><Relationship Id="rId19" Type="http://schemas.openxmlformats.org/officeDocument/2006/relationships/customXml" Target="../ink/ink8.xml"/><Relationship Id="rId4" Type="http://schemas.openxmlformats.org/officeDocument/2006/relationships/image" Target="../media/image11.png"/><Relationship Id="rId9" Type="http://schemas.openxmlformats.org/officeDocument/2006/relationships/customXml" Target="../ink/ink3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customXml" Target="../ink/ink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ángulo 53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6" name="Imagen 5" descr="Imagen que contiene interior, tabla, alimentos, hombre">
            <a:extLst>
              <a:ext uri="{FF2B5EF4-FFF2-40B4-BE49-F238E27FC236}">
                <a16:creationId xmlns:a16="http://schemas.microsoft.com/office/drawing/2014/main" id="{21F91CE8-0B74-4367-4E76-012F91EE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6" name="Rectángulo 55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816652-E95E-40C9-B397-C76AFE1C2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rtlCol="0" anchor="b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LA BODEGA DE LA FIC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FABE257-83AA-474D-BCC2-238EE02A2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rtlCol="0">
            <a:normAutofit/>
          </a:bodyPr>
          <a:lstStyle/>
          <a:p>
            <a:pPr rtl="0"/>
            <a:r>
              <a:rPr lang="es-ES">
                <a:solidFill>
                  <a:srgbClr val="FFFFFF"/>
                </a:solidFill>
              </a:rPr>
              <a:t>GRUPO VI – MAYO 2023</a:t>
            </a:r>
          </a:p>
        </p:txBody>
      </p:sp>
    </p:spTree>
    <p:extLst>
      <p:ext uri="{BB962C8B-B14F-4D97-AF65-F5344CB8AC3E}">
        <p14:creationId xmlns:p14="http://schemas.microsoft.com/office/powerpoint/2010/main" val="248651791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9FDB0-16D2-2D98-D93D-5EF52FF3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Grano grueso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6AC7E7-F9E8-3179-EEAD-303B1173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Fuentes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Descripción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Precondición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Importancia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Comentarios</a:t>
            </a:r>
          </a:p>
          <a:p>
            <a:endParaRPr lang="es-ES" sz="1600"/>
          </a:p>
          <a:p>
            <a:endParaRPr lang="es-ES" sz="1600"/>
          </a:p>
        </p:txBody>
      </p:sp>
      <p:pic>
        <p:nvPicPr>
          <p:cNvPr id="1026" name="Picture 2" descr="Cerrar sesión | Icono Gratis">
            <a:extLst>
              <a:ext uri="{FF2B5EF4-FFF2-40B4-BE49-F238E27FC236}">
                <a16:creationId xmlns:a16="http://schemas.microsoft.com/office/drawing/2014/main" id="{3EB31795-5A90-7CB3-467C-73DF98E963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" y="2313776"/>
            <a:ext cx="2230448" cy="223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13" descr="Tabla&#10;&#10;Descripción generada automáticamente">
            <a:extLst>
              <a:ext uri="{FF2B5EF4-FFF2-40B4-BE49-F238E27FC236}">
                <a16:creationId xmlns:a16="http://schemas.microsoft.com/office/drawing/2014/main" id="{7ACF51F3-1845-A424-15F1-FC0FE8A5F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2562" y="2313776"/>
            <a:ext cx="5256924" cy="236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225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9FDB0-16D2-2D98-D93D-5EF52FF3C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Grano fino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6AC7E7-F9E8-3179-EEAD-303B1173D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Fuentes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Descripción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Precondición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Secuencia normal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Postcondición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Excepciones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Importancia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/>
              <a:t>Comentarios</a:t>
            </a:r>
          </a:p>
          <a:p>
            <a:endParaRPr lang="es-ES" sz="1600"/>
          </a:p>
          <a:p>
            <a:endParaRPr lang="es-ES" sz="1600"/>
          </a:p>
        </p:txBody>
      </p:sp>
      <p:pic>
        <p:nvPicPr>
          <p:cNvPr id="6" name="Imagen 2" descr="Tabla&#10;&#10;Descripción generada automáticamente">
            <a:extLst>
              <a:ext uri="{FF2B5EF4-FFF2-40B4-BE49-F238E27FC236}">
                <a16:creationId xmlns:a16="http://schemas.microsoft.com/office/drawing/2014/main" id="{ADBFDED7-18B1-6381-3253-E8CD2D80E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833" y="438769"/>
            <a:ext cx="5073444" cy="5989228"/>
          </a:xfrm>
          <a:prstGeom prst="rect">
            <a:avLst/>
          </a:prstGeom>
        </p:spPr>
      </p:pic>
      <p:pic>
        <p:nvPicPr>
          <p:cNvPr id="2050" name="Picture 2" descr="Registrarse - Iconos gratis de educación">
            <a:extLst>
              <a:ext uri="{FF2B5EF4-FFF2-40B4-BE49-F238E27FC236}">
                <a16:creationId xmlns:a16="http://schemas.microsoft.com/office/drawing/2014/main" id="{07C090AB-6FEE-42A7-AE7C-ED23EBE83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2" y="1652803"/>
            <a:ext cx="3035710" cy="303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834192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CASOS DE USO</a:t>
            </a:r>
          </a:p>
        </p:txBody>
      </p:sp>
    </p:spTree>
    <p:extLst>
      <p:ext uri="{BB962C8B-B14F-4D97-AF65-F5344CB8AC3E}">
        <p14:creationId xmlns:p14="http://schemas.microsoft.com/office/powerpoint/2010/main" val="3897248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86435-F714-4BBC-61AB-C75365E5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 de grano fino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354E41-5D7C-DCB2-FF5D-8BF17B677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/>
              <a:t>Versión inicial en la que se muestra las funcionalidades en bajo detalle.</a:t>
            </a:r>
          </a:p>
          <a:p>
            <a:endParaRPr lang="es-ES" sz="1600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62C58496-B47D-64E2-2E0C-1D852A8A0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5086" y="145761"/>
            <a:ext cx="6466353" cy="6566477"/>
          </a:xfrm>
          <a:prstGeom prst="rect">
            <a:avLst/>
          </a:prstGeom>
        </p:spPr>
      </p:pic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B94FA24-5FEE-2FD7-61EC-208E902986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>
            <a:off x="680721" y="2748279"/>
            <a:ext cx="863600" cy="680720"/>
          </a:xfrm>
          <a:prstGeom prst="rect">
            <a:avLst/>
          </a:prstGeom>
        </p:spPr>
      </p:pic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7496534-31A8-9DF9-E48A-4640B2923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>
            <a:off x="813286" y="3388360"/>
            <a:ext cx="863600" cy="680720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11E7E099-F1CA-B377-6766-C0053844CF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>
            <a:off x="2377926" y="4902200"/>
            <a:ext cx="863600" cy="680720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4106C927-BD61-5F56-5A2A-E3D178EAA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>
            <a:off x="1946126" y="6177280"/>
            <a:ext cx="863600" cy="68072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EBB9BD94-6D14-F195-ED90-0B823F6B7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 rot="728816">
            <a:off x="2172187" y="6021159"/>
            <a:ext cx="863600" cy="680720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E0FCA1AC-84B4-F053-D813-2FAFA731F8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6" t="44198" r="73219" b="45435"/>
          <a:stretch/>
        </p:blipFill>
        <p:spPr>
          <a:xfrm rot="21407054">
            <a:off x="2314918" y="5010594"/>
            <a:ext cx="863600" cy="680720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9B4BE5D3-912E-36C7-0CAC-F4DAA48D4B82}"/>
              </a:ext>
            </a:extLst>
          </p:cNvPr>
          <p:cNvGrpSpPr/>
          <p:nvPr/>
        </p:nvGrpSpPr>
        <p:grpSpPr>
          <a:xfrm>
            <a:off x="2608440" y="5805960"/>
            <a:ext cx="464040" cy="159480"/>
            <a:chOff x="2608440" y="5805960"/>
            <a:chExt cx="46404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66767336-EE9D-646B-0F0A-444A8C5611DE}"/>
                    </a:ext>
                  </a:extLst>
                </p14:cNvPr>
                <p14:cNvContentPartPr/>
                <p14:nvPr/>
              </p14:nvContentPartPr>
              <p14:xfrm>
                <a:off x="2654160" y="5907840"/>
                <a:ext cx="360" cy="36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66767336-EE9D-646B-0F0A-444A8C5611D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91160" y="58448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3DE587A2-4A0D-70D7-8B1C-5B658C06CCAF}"/>
                    </a:ext>
                  </a:extLst>
                </p14:cNvPr>
                <p14:cNvContentPartPr/>
                <p14:nvPr/>
              </p14:nvContentPartPr>
              <p14:xfrm>
                <a:off x="2788800" y="594096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3DE587A2-4A0D-70D7-8B1C-5B658C06CCA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25800" y="58779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8" name="Entrada de lápiz 17">
                  <a:extLst>
                    <a:ext uri="{FF2B5EF4-FFF2-40B4-BE49-F238E27FC236}">
                      <a16:creationId xmlns:a16="http://schemas.microsoft.com/office/drawing/2014/main" id="{07FA8EBA-97E2-0A0B-B243-3E3CFC4056A5}"/>
                    </a:ext>
                  </a:extLst>
                </p14:cNvPr>
                <p14:cNvContentPartPr/>
                <p14:nvPr/>
              </p14:nvContentPartPr>
              <p14:xfrm>
                <a:off x="2860080" y="5963640"/>
                <a:ext cx="720" cy="1800"/>
              </p14:xfrm>
            </p:contentPart>
          </mc:Choice>
          <mc:Fallback xmlns="">
            <p:pic>
              <p:nvPicPr>
                <p:cNvPr id="18" name="Entrada de lápiz 17">
                  <a:extLst>
                    <a:ext uri="{FF2B5EF4-FFF2-40B4-BE49-F238E27FC236}">
                      <a16:creationId xmlns:a16="http://schemas.microsoft.com/office/drawing/2014/main" id="{07FA8EBA-97E2-0A0B-B243-3E3CFC4056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97080" y="5900640"/>
                  <a:ext cx="12636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9B009872-890D-6A32-E0A5-1DCB9805E018}"/>
                    </a:ext>
                  </a:extLst>
                </p14:cNvPr>
                <p14:cNvContentPartPr/>
                <p14:nvPr/>
              </p14:nvContentPartPr>
              <p14:xfrm>
                <a:off x="2961600" y="5915400"/>
                <a:ext cx="360" cy="3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9B009872-890D-6A32-E0A5-1DCB9805E0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898600" y="58524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Entrada de lápiz 19">
                  <a:extLst>
                    <a:ext uri="{FF2B5EF4-FFF2-40B4-BE49-F238E27FC236}">
                      <a16:creationId xmlns:a16="http://schemas.microsoft.com/office/drawing/2014/main" id="{F782B23D-AA7C-296E-89A3-AFE94DD597A3}"/>
                    </a:ext>
                  </a:extLst>
                </p14:cNvPr>
                <p14:cNvContentPartPr/>
                <p14:nvPr/>
              </p14:nvContentPartPr>
              <p14:xfrm>
                <a:off x="2742360" y="5846640"/>
                <a:ext cx="191520" cy="47520"/>
              </p14:xfrm>
            </p:contentPart>
          </mc:Choice>
          <mc:Fallback xmlns="">
            <p:pic>
              <p:nvPicPr>
                <p:cNvPr id="20" name="Entrada de lápiz 19">
                  <a:extLst>
                    <a:ext uri="{FF2B5EF4-FFF2-40B4-BE49-F238E27FC236}">
                      <a16:creationId xmlns:a16="http://schemas.microsoft.com/office/drawing/2014/main" id="{F782B23D-AA7C-296E-89A3-AFE94DD597A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79360" y="5783640"/>
                  <a:ext cx="3171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E4B8CA57-181C-318D-0C07-9745DACD992F}"/>
                    </a:ext>
                  </a:extLst>
                </p14:cNvPr>
                <p14:cNvContentPartPr/>
                <p14:nvPr/>
              </p14:nvContentPartPr>
              <p14:xfrm>
                <a:off x="2755320" y="5805960"/>
                <a:ext cx="317160" cy="4464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E4B8CA57-181C-318D-0C07-9745DACD99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92320" y="5742448"/>
                  <a:ext cx="442800" cy="17130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3" name="Entrada de lápiz 22">
                  <a:extLst>
                    <a:ext uri="{FF2B5EF4-FFF2-40B4-BE49-F238E27FC236}">
                      <a16:creationId xmlns:a16="http://schemas.microsoft.com/office/drawing/2014/main" id="{54B7013D-4F61-B4DB-10C3-587FA4313E39}"/>
                    </a:ext>
                  </a:extLst>
                </p14:cNvPr>
                <p14:cNvContentPartPr/>
                <p14:nvPr/>
              </p14:nvContentPartPr>
              <p14:xfrm>
                <a:off x="2908680" y="5853480"/>
                <a:ext cx="22680" cy="33120"/>
              </p14:xfrm>
            </p:contentPart>
          </mc:Choice>
          <mc:Fallback xmlns="">
            <p:pic>
              <p:nvPicPr>
                <p:cNvPr id="23" name="Entrada de lápiz 22">
                  <a:extLst>
                    <a:ext uri="{FF2B5EF4-FFF2-40B4-BE49-F238E27FC236}">
                      <a16:creationId xmlns:a16="http://schemas.microsoft.com/office/drawing/2014/main" id="{54B7013D-4F61-B4DB-10C3-587FA4313E3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844664" y="5790480"/>
                  <a:ext cx="150346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26087790-B2A0-D880-D674-8771E227F3CB}"/>
                    </a:ext>
                  </a:extLst>
                </p14:cNvPr>
                <p14:cNvContentPartPr/>
                <p14:nvPr/>
              </p14:nvContentPartPr>
              <p14:xfrm>
                <a:off x="2608440" y="5907840"/>
                <a:ext cx="360" cy="108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26087790-B2A0-D880-D674-8771E227F3CB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545440" y="5844840"/>
                  <a:ext cx="126000" cy="126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8" name="Entrada de lápiz 27">
                <a:extLst>
                  <a:ext uri="{FF2B5EF4-FFF2-40B4-BE49-F238E27FC236}">
                    <a16:creationId xmlns:a16="http://schemas.microsoft.com/office/drawing/2014/main" id="{EF68BC16-5B2B-BE05-D989-6BB410FBFF90}"/>
                  </a:ext>
                </a:extLst>
              </p14:cNvPr>
              <p14:cNvContentPartPr/>
              <p14:nvPr/>
            </p14:nvContentPartPr>
            <p14:xfrm>
              <a:off x="2319360" y="998280"/>
              <a:ext cx="669240" cy="1054440"/>
            </p14:xfrm>
          </p:contentPart>
        </mc:Choice>
        <mc:Fallback xmlns="">
          <p:pic>
            <p:nvPicPr>
              <p:cNvPr id="28" name="Entrada de lápiz 27">
                <a:extLst>
                  <a:ext uri="{FF2B5EF4-FFF2-40B4-BE49-F238E27FC236}">
                    <a16:creationId xmlns:a16="http://schemas.microsoft.com/office/drawing/2014/main" id="{EF68BC16-5B2B-BE05-D989-6BB410FBFF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56360" y="935302"/>
                <a:ext cx="794880" cy="1180037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Imagen 33" descr="Diagrama&#10;&#10;Descripción generada automáticamente">
            <a:extLst>
              <a:ext uri="{FF2B5EF4-FFF2-40B4-BE49-F238E27FC236}">
                <a16:creationId xmlns:a16="http://schemas.microsoft.com/office/drawing/2014/main" id="{B1F4CFA9-4657-C375-D2FF-CA9741965EAC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426" t="44198" r="73219" b="45435"/>
          <a:stretch/>
        </p:blipFill>
        <p:spPr>
          <a:xfrm>
            <a:off x="2367966" y="741045"/>
            <a:ext cx="873560" cy="70199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5A8A4CA7-88E5-D8B2-31C9-5D6FB52C9160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3426" t="44198" r="73219" b="45435"/>
          <a:stretch/>
        </p:blipFill>
        <p:spPr>
          <a:xfrm>
            <a:off x="803326" y="25399"/>
            <a:ext cx="873560" cy="70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5881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86435-F714-4BBC-61AB-C75365E5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Diagrama de grano grueso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354E41-5D7C-DCB2-FF5D-8BF17B677E3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s-ES" sz="1600">
                <a:solidFill>
                  <a:schemeClr val="accent1">
                    <a:lumMod val="75000"/>
                  </a:schemeClr>
                </a:solidFill>
              </a:rPr>
              <a:t>Versión final del diagrama en el que mostramos casos de uso en grano fino y grano grueso.</a:t>
            </a:r>
          </a:p>
          <a:p>
            <a:endParaRPr lang="es-ES" sz="1600"/>
          </a:p>
        </p:txBody>
      </p:sp>
      <p:pic>
        <p:nvPicPr>
          <p:cNvPr id="7" name="Imagen 5" descr="Diagrama&#10;&#10;Descripción generada automáticamente">
            <a:extLst>
              <a:ext uri="{FF2B5EF4-FFF2-40B4-BE49-F238E27FC236}">
                <a16:creationId xmlns:a16="http://schemas.microsoft.com/office/drawing/2014/main" id="{54E15BBE-ED18-FA2D-1D82-5871A371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6" t="-66"/>
          <a:stretch/>
        </p:blipFill>
        <p:spPr>
          <a:xfrm>
            <a:off x="153210" y="572142"/>
            <a:ext cx="8025590" cy="571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7243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PROTOTIPO</a:t>
            </a:r>
          </a:p>
        </p:txBody>
      </p:sp>
    </p:spTree>
    <p:extLst>
      <p:ext uri="{BB962C8B-B14F-4D97-AF65-F5344CB8AC3E}">
        <p14:creationId xmlns:p14="http://schemas.microsoft.com/office/powerpoint/2010/main" val="267323376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ángulo 66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s-ES"/>
          </a:p>
        </p:txBody>
      </p:sp>
      <p:sp>
        <p:nvSpPr>
          <p:cNvPr id="69" name="Elipse 68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0" cap="none" spc="0" normalizeH="0" baseline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065049-61CB-4100-B368-0965C29C6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 rtlCol="0">
            <a:normAutofit/>
          </a:bodyPr>
          <a:lstStyle/>
          <a:p>
            <a:pPr algn="ctr"/>
            <a:r>
              <a:rPr lang="es-ES" sz="3200">
                <a:solidFill>
                  <a:srgbClr val="FFFFFF"/>
                </a:solidFill>
              </a:rPr>
              <a:t>Prototipo WEB:</a:t>
            </a:r>
            <a:br>
              <a:rPr lang="es-ES" sz="3200">
                <a:solidFill>
                  <a:srgbClr val="FFFFFF"/>
                </a:solidFill>
              </a:rPr>
            </a:br>
            <a:r>
              <a:rPr lang="es-ES" sz="3200">
                <a:solidFill>
                  <a:srgbClr val="FFFFFF"/>
                </a:solidFill>
              </a:rPr>
              <a:t>Balsamiq WIREFRAMES</a:t>
            </a:r>
          </a:p>
        </p:txBody>
      </p:sp>
      <p:sp>
        <p:nvSpPr>
          <p:cNvPr id="73" name="Rectángulo 72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2" name="Marcador de contenido 2" descr="Marcador de posición del elemento gráfico escala de tiempo de SmartArt">
            <a:extLst>
              <a:ext uri="{FF2B5EF4-FFF2-40B4-BE49-F238E27FC236}">
                <a16:creationId xmlns:a16="http://schemas.microsoft.com/office/drawing/2014/main" id="{F4FA5E27-6C7A-4375-9844-DFFB6C04C3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1607491"/>
              </p:ext>
            </p:extLst>
          </p:nvPr>
        </p:nvGraphicFramePr>
        <p:xfrm>
          <a:off x="6081713" y="72548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20642780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contenido 9">
            <a:extLst>
              <a:ext uri="{FF2B5EF4-FFF2-40B4-BE49-F238E27FC236}">
                <a16:creationId xmlns:a16="http://schemas.microsoft.com/office/drawing/2014/main" id="{ED108ADB-5AC3-29B8-2C56-8E79CA3B39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9BA42168-3B3F-BF53-6D61-482FA065AE5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62099" y="3217129"/>
            <a:ext cx="5362723" cy="2826842"/>
          </a:xfrm>
        </p:spPr>
      </p:pic>
      <p:pic>
        <p:nvPicPr>
          <p:cNvPr id="9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856CA2D0-4986-1D06-9325-C14DC52F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90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91A1422-5CDA-B492-D446-15DF2A0E4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t="1118" b="337"/>
          <a:stretch/>
        </p:blipFill>
        <p:spPr>
          <a:xfrm>
            <a:off x="312737" y="3218935"/>
            <a:ext cx="5352960" cy="2873829"/>
          </a:xfrm>
        </p:spPr>
      </p:pic>
      <p:pic>
        <p:nvPicPr>
          <p:cNvPr id="6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DA30F64B-E509-1E86-D234-D26696DC9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4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 CATÁLOGO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Productos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9DD14-D4A3-06BF-33A6-A26B56039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Filtros</a:t>
            </a:r>
          </a:p>
        </p:txBody>
      </p:sp>
    </p:spTree>
    <p:extLst>
      <p:ext uri="{BB962C8B-B14F-4D97-AF65-F5344CB8AC3E}">
        <p14:creationId xmlns:p14="http://schemas.microsoft.com/office/powerpoint/2010/main" val="3400770043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 CATÁLOGO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752" y="1652483"/>
            <a:ext cx="4754880" cy="640080"/>
          </a:xfrm>
        </p:spPr>
        <p:txBody>
          <a:bodyPr/>
          <a:lstStyle/>
          <a:p>
            <a:r>
              <a:rPr lang="es-ES"/>
              <a:t>Detalle de un producto</a:t>
            </a:r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E415275C-3DB1-A7B3-6F58-CD9FFFEDA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727" b="1"/>
          <a:stretch/>
        </p:blipFill>
        <p:spPr>
          <a:xfrm>
            <a:off x="2332699" y="2580220"/>
            <a:ext cx="6915991" cy="3400702"/>
          </a:xfrm>
        </p:spPr>
      </p:pic>
      <p:pic>
        <p:nvPicPr>
          <p:cNvPr id="17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990CCE53-C47D-8FA1-A0BD-578ED3BE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64" y="2292562"/>
            <a:ext cx="8081336" cy="45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Marcador de contenido 9">
            <a:extLst>
              <a:ext uri="{FF2B5EF4-FFF2-40B4-BE49-F238E27FC236}">
                <a16:creationId xmlns:a16="http://schemas.microsoft.com/office/drawing/2014/main" id="{EE0F4C8E-E3B1-644C-6EA7-923B87B23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91232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275F22FA-78E9-7FC9-6E09-4041ADED0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4926" y="3373244"/>
            <a:ext cx="3476299" cy="2778355"/>
          </a:xfrm>
        </p:spPr>
      </p:pic>
      <p:pic>
        <p:nvPicPr>
          <p:cNvPr id="8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4E9FE1D2-AFA1-7A69-19E5-41ACE4B9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4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Marcador de contenido 9">
            <a:extLst>
              <a:ext uri="{FF2B5EF4-FFF2-40B4-BE49-F238E27FC236}">
                <a16:creationId xmlns:a16="http://schemas.microsoft.com/office/drawing/2014/main" id="{DE8650D5-AE69-DF49-5787-0041800AEE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  <p:pic>
        <p:nvPicPr>
          <p:cNvPr id="10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676E6877-988F-107A-C5D0-590A80A0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90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INICIO DE SESIÓN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Página de inicio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9DD14-D4A3-06BF-33A6-A26B56039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Opción de registro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70503D6F-C0F9-9C8E-CD8F-C0EE2CCF7CC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7537200" y="3279938"/>
            <a:ext cx="2999917" cy="2698150"/>
          </a:xfrm>
        </p:spPr>
      </p:pic>
    </p:spTree>
    <p:extLst>
      <p:ext uri="{BB962C8B-B14F-4D97-AF65-F5344CB8AC3E}">
        <p14:creationId xmlns:p14="http://schemas.microsoft.com/office/powerpoint/2010/main" val="2132300250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48410-E087-73E1-6F42-1E5BA56C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9A34688-47AC-5147-A371-9A0CB9ACF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/>
              <a:t>1º. INTRODUCCIÓN</a:t>
            </a:r>
          </a:p>
          <a:p>
            <a:r>
              <a:rPr lang="es-ES"/>
              <a:t>2º. REPARTO DE TRABAJO</a:t>
            </a:r>
          </a:p>
          <a:p>
            <a:r>
              <a:rPr lang="es-ES"/>
              <a:t>3º. REQUISITOS DEL CLIENTE</a:t>
            </a:r>
          </a:p>
          <a:p>
            <a:r>
              <a:rPr lang="es-ES"/>
              <a:t>4º. GRANO GRUESO A GRANO FINO</a:t>
            </a:r>
          </a:p>
          <a:p>
            <a:r>
              <a:rPr lang="es-ES"/>
              <a:t>5º. CASOS DE USO</a:t>
            </a:r>
          </a:p>
          <a:p>
            <a:r>
              <a:rPr lang="es-ES"/>
              <a:t>6º.PROTOTIPO</a:t>
            </a:r>
          </a:p>
          <a:p>
            <a:r>
              <a:rPr lang="es-ES"/>
              <a:t>7º. CONCLUSIÓN</a:t>
            </a:r>
          </a:p>
        </p:txBody>
      </p:sp>
      <p:pic>
        <p:nvPicPr>
          <p:cNvPr id="10" name="Marcador de contenido 9" descr="Barriles de vino">
            <a:extLst>
              <a:ext uri="{FF2B5EF4-FFF2-40B4-BE49-F238E27FC236}">
                <a16:creationId xmlns:a16="http://schemas.microsoft.com/office/drawing/2014/main" id="{0CA854EF-1B3A-7F3B-889D-51BCBAED1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58521"/>
            <a:ext cx="6711950" cy="4474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30456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INICIO DE SESIÓN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Iniciar sesión (Correo electrónico)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9DD14-D4A3-06BF-33A6-A26B56039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Iniciar sesión (Contraseña)</a:t>
            </a:r>
          </a:p>
        </p:txBody>
      </p:sp>
      <p:pic>
        <p:nvPicPr>
          <p:cNvPr id="16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158E6EF0-A3EB-C4CF-C704-272314992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4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124AC07E-ED3C-D52C-99FF-A4058E0D92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63388" y="3429000"/>
            <a:ext cx="3094311" cy="2458494"/>
          </a:xfrm>
        </p:spPr>
      </p:pic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5C4A512C-CA78-2D86-428E-62C1D332074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7663852" y="3381532"/>
            <a:ext cx="3149517" cy="2764984"/>
          </a:xfrm>
        </p:spPr>
      </p:pic>
      <p:pic>
        <p:nvPicPr>
          <p:cNvPr id="15" name="Marcador de contenido 9">
            <a:extLst>
              <a:ext uri="{FF2B5EF4-FFF2-40B4-BE49-F238E27FC236}">
                <a16:creationId xmlns:a16="http://schemas.microsoft.com/office/drawing/2014/main" id="{8B23DF2C-0D74-52FE-C7B9-99D810D467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  <p:pic>
        <p:nvPicPr>
          <p:cNvPr id="17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5813E3C7-4E7D-59DB-AC73-3DFA10E2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90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623965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Cesta de productos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Ver la cesta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9DD14-D4A3-06BF-33A6-A26B56039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Tramitar un pedido</a:t>
            </a:r>
          </a:p>
        </p:txBody>
      </p:sp>
      <p:pic>
        <p:nvPicPr>
          <p:cNvPr id="12" name="Marcador de contenido 11">
            <a:extLst>
              <a:ext uri="{FF2B5EF4-FFF2-40B4-BE49-F238E27FC236}">
                <a16:creationId xmlns:a16="http://schemas.microsoft.com/office/drawing/2014/main" id="{46669797-F2DD-67D3-D129-0E984BFDA1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7261647" y="3340405"/>
            <a:ext cx="3713659" cy="2652613"/>
          </a:xfrm>
        </p:spPr>
      </p:pic>
      <p:pic>
        <p:nvPicPr>
          <p:cNvPr id="15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5D7194F9-A850-58DB-1BDB-2F212AE94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4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Marcador de contenido 11">
            <a:extLst>
              <a:ext uri="{FF2B5EF4-FFF2-40B4-BE49-F238E27FC236}">
                <a16:creationId xmlns:a16="http://schemas.microsoft.com/office/drawing/2014/main" id="{5827BBDE-54F3-4E4E-E104-D0D0B0CF73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10827" b="27677"/>
          <a:stretch/>
        </p:blipFill>
        <p:spPr>
          <a:xfrm>
            <a:off x="920685" y="3429000"/>
            <a:ext cx="4754563" cy="2572277"/>
          </a:xfrm>
        </p:spPr>
      </p:pic>
      <p:pic>
        <p:nvPicPr>
          <p:cNvPr id="13" name="Marcador de contenido 9">
            <a:extLst>
              <a:ext uri="{FF2B5EF4-FFF2-40B4-BE49-F238E27FC236}">
                <a16:creationId xmlns:a16="http://schemas.microsoft.com/office/drawing/2014/main" id="{7C98D0D4-4A1F-F204-9AB3-94ACFCEA76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  <p:pic>
        <p:nvPicPr>
          <p:cNvPr id="16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FEB2F09B-E177-6897-97B9-AF0B30017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90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049370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contenido 9">
            <a:extLst>
              <a:ext uri="{FF2B5EF4-FFF2-40B4-BE49-F238E27FC236}">
                <a16:creationId xmlns:a16="http://schemas.microsoft.com/office/drawing/2014/main" id="{32D9808A-38CA-1D99-77AE-ED908C07F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 pedidos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Lista de pedidos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839DD14-D4A3-06BF-33A6-A26B56039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ES"/>
              <a:t>Detalle de un pedido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7DD2FAD0-D894-1F19-78EE-C3EA08CA38C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1216" y="3354454"/>
            <a:ext cx="4469103" cy="2819140"/>
          </a:xfrm>
        </p:spPr>
      </p:pic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3E492D9B-58C2-AE6F-8A99-030C537FFEC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663441" y="3354454"/>
            <a:ext cx="4754562" cy="2704976"/>
          </a:xfrm>
        </p:spPr>
      </p:pic>
      <p:pic>
        <p:nvPicPr>
          <p:cNvPr id="17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834C29CA-43D5-4FC5-4230-3D6C226B5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90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D2AC30F2-35D4-1A74-248F-69EF8C3C6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4" y="3020144"/>
            <a:ext cx="6200464" cy="348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857208"/>
      </p:ext>
    </p:extLst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2E411-0B2E-0A62-6F76-4BCC947F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VER pedidos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9399B0-D9E0-7A08-2EEF-0AB49D92D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3752" y="1756178"/>
            <a:ext cx="4754880" cy="640080"/>
          </a:xfrm>
        </p:spPr>
        <p:txBody>
          <a:bodyPr/>
          <a:lstStyle/>
          <a:p>
            <a:r>
              <a:rPr lang="es-ES"/>
              <a:t>Devolución de un pedido</a:t>
            </a:r>
          </a:p>
        </p:txBody>
      </p:sp>
      <p:pic>
        <p:nvPicPr>
          <p:cNvPr id="13" name="Marcador de contenido 12">
            <a:extLst>
              <a:ext uri="{FF2B5EF4-FFF2-40B4-BE49-F238E27FC236}">
                <a16:creationId xmlns:a16="http://schemas.microsoft.com/office/drawing/2014/main" id="{1DED2B5B-9847-CE1B-CA07-253630AA45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3236"/>
          <a:stretch/>
        </p:blipFill>
        <p:spPr>
          <a:xfrm>
            <a:off x="3182240" y="2639535"/>
            <a:ext cx="5272783" cy="3644416"/>
          </a:xfrm>
        </p:spPr>
      </p:pic>
      <p:pic>
        <p:nvPicPr>
          <p:cNvPr id="16" name="Picture 2" descr="Pantalla Computadora Portátil Png - Imagen gratis en Pixabay - Pixabay">
            <a:extLst>
              <a:ext uri="{FF2B5EF4-FFF2-40B4-BE49-F238E27FC236}">
                <a16:creationId xmlns:a16="http://schemas.microsoft.com/office/drawing/2014/main" id="{DF4E41B5-BB1C-F50C-C3E0-39B55563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64" y="2292562"/>
            <a:ext cx="8081336" cy="454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Marcador de contenido 9">
            <a:extLst>
              <a:ext uri="{FF2B5EF4-FFF2-40B4-BE49-F238E27FC236}">
                <a16:creationId xmlns:a16="http://schemas.microsoft.com/office/drawing/2014/main" id="{3C4B464C-2D02-82E1-2C3D-6DD9E1F8BB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924" t="45464" r="13699" b="20341"/>
          <a:stretch/>
        </p:blipFill>
        <p:spPr>
          <a:xfrm>
            <a:off x="10713371" y="5751576"/>
            <a:ext cx="1427583" cy="106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2725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661934182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576154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REPARTO DE TRABAJO</a:t>
            </a:r>
          </a:p>
        </p:txBody>
      </p:sp>
    </p:spTree>
    <p:extLst>
      <p:ext uri="{BB962C8B-B14F-4D97-AF65-F5344CB8AC3E}">
        <p14:creationId xmlns:p14="http://schemas.microsoft.com/office/powerpoint/2010/main" val="30942250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86435-F714-4BBC-61AB-C75365E55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ORGANIZACIÓN Y TRABAJO</a:t>
            </a:r>
          </a:p>
        </p:txBody>
      </p:sp>
      <p:pic>
        <p:nvPicPr>
          <p:cNvPr id="4098" name="Picture 2" descr="Qué es la gestión por procesos y cómo funciona">
            <a:extLst>
              <a:ext uri="{FF2B5EF4-FFF2-40B4-BE49-F238E27FC236}">
                <a16:creationId xmlns:a16="http://schemas.microsoft.com/office/drawing/2014/main" id="{6D8DF7D9-A754-494F-6608-DF34D540B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" r="2768"/>
          <a:stretch/>
        </p:blipFill>
        <p:spPr bwMode="auto">
          <a:xfrm>
            <a:off x="1120877" y="787725"/>
            <a:ext cx="6243484" cy="481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7479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REQUISITOS DEL CLIENTE</a:t>
            </a:r>
          </a:p>
        </p:txBody>
      </p:sp>
    </p:spTree>
    <p:extLst>
      <p:ext uri="{BB962C8B-B14F-4D97-AF65-F5344CB8AC3E}">
        <p14:creationId xmlns:p14="http://schemas.microsoft.com/office/powerpoint/2010/main" val="23456930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7" descr="Imagen que contiene Texto&#10;&#10;Descripción generada automáticamente">
            <a:extLst>
              <a:ext uri="{FF2B5EF4-FFF2-40B4-BE49-F238E27FC236}">
                <a16:creationId xmlns:a16="http://schemas.microsoft.com/office/drawing/2014/main" id="{6089A6EE-887E-AEC1-5ABC-9305CAA64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68"/>
          <a:stretch/>
        </p:blipFill>
        <p:spPr>
          <a:xfrm>
            <a:off x="5223641" y="639158"/>
            <a:ext cx="2743200" cy="2514166"/>
          </a:xfrm>
          <a:prstGeom prst="rect">
            <a:avLst/>
          </a:prstGeom>
        </p:spPr>
      </p:pic>
      <p:pic>
        <p:nvPicPr>
          <p:cNvPr id="5" name="Imagen 5" descr="Imagen que contiene interior, pequeño, tabla, frente&#10;&#10;Descripción generada automáticamente">
            <a:extLst>
              <a:ext uri="{FF2B5EF4-FFF2-40B4-BE49-F238E27FC236}">
                <a16:creationId xmlns:a16="http://schemas.microsoft.com/office/drawing/2014/main" id="{5F5C1745-B567-58BB-D8C0-8ECE5415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021" y="1504560"/>
            <a:ext cx="2743200" cy="17251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24179C43-89DC-2623-EB8C-A1EA15CFE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504" y="3339298"/>
            <a:ext cx="2743200" cy="27719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Entrada de lápiz 10">
                <a:extLst>
                  <a:ext uri="{FF2B5EF4-FFF2-40B4-BE49-F238E27FC236}">
                    <a16:creationId xmlns:a16="http://schemas.microsoft.com/office/drawing/2014/main" id="{380F759E-D7AA-F6FF-774A-D312A26113E7}"/>
                  </a:ext>
                </a:extLst>
              </p14:cNvPr>
              <p14:cNvContentPartPr/>
              <p14:nvPr/>
            </p14:nvContentPartPr>
            <p14:xfrm>
              <a:off x="6606650" y="806268"/>
              <a:ext cx="981360" cy="1212480"/>
            </p14:xfrm>
          </p:contentPart>
        </mc:Choice>
        <mc:Fallback xmlns="">
          <p:pic>
            <p:nvPicPr>
              <p:cNvPr id="11" name="Entrada de lápiz 10">
                <a:extLst>
                  <a:ext uri="{FF2B5EF4-FFF2-40B4-BE49-F238E27FC236}">
                    <a16:creationId xmlns:a16="http://schemas.microsoft.com/office/drawing/2014/main" id="{380F759E-D7AA-F6FF-774A-D312A26113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43650" y="743268"/>
                <a:ext cx="1107000" cy="13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Entrada de lápiz 11">
                <a:extLst>
                  <a:ext uri="{FF2B5EF4-FFF2-40B4-BE49-F238E27FC236}">
                    <a16:creationId xmlns:a16="http://schemas.microsoft.com/office/drawing/2014/main" id="{2768E305-A46A-E1E8-106D-813427C2BFD8}"/>
                  </a:ext>
                </a:extLst>
              </p14:cNvPr>
              <p14:cNvContentPartPr/>
              <p14:nvPr/>
            </p14:nvContentPartPr>
            <p14:xfrm>
              <a:off x="6720800" y="746400"/>
              <a:ext cx="82080" cy="608040"/>
            </p14:xfrm>
          </p:contentPart>
        </mc:Choice>
        <mc:Fallback xmlns="">
          <p:pic>
            <p:nvPicPr>
              <p:cNvPr id="12" name="Entrada de lápiz 11">
                <a:extLst>
                  <a:ext uri="{FF2B5EF4-FFF2-40B4-BE49-F238E27FC236}">
                    <a16:creationId xmlns:a16="http://schemas.microsoft.com/office/drawing/2014/main" id="{2768E305-A46A-E1E8-106D-813427C2BF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7800" y="683400"/>
                <a:ext cx="2077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Entrada de lápiz 12">
                <a:extLst>
                  <a:ext uri="{FF2B5EF4-FFF2-40B4-BE49-F238E27FC236}">
                    <a16:creationId xmlns:a16="http://schemas.microsoft.com/office/drawing/2014/main" id="{A3A15D6F-7187-0574-4D3A-57FFFB72F403}"/>
                  </a:ext>
                </a:extLst>
              </p14:cNvPr>
              <p14:cNvContentPartPr/>
              <p14:nvPr/>
            </p14:nvContentPartPr>
            <p14:xfrm>
              <a:off x="7538720" y="909120"/>
              <a:ext cx="335160" cy="689040"/>
            </p14:xfrm>
          </p:contentPart>
        </mc:Choice>
        <mc:Fallback xmlns="">
          <p:pic>
            <p:nvPicPr>
              <p:cNvPr id="13" name="Entrada de lápiz 12">
                <a:extLst>
                  <a:ext uri="{FF2B5EF4-FFF2-40B4-BE49-F238E27FC236}">
                    <a16:creationId xmlns:a16="http://schemas.microsoft.com/office/drawing/2014/main" id="{A3A15D6F-7187-0574-4D3A-57FFFB72F40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5720" y="846120"/>
                <a:ext cx="4608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Entrada de lápiz 13">
                <a:extLst>
                  <a:ext uri="{FF2B5EF4-FFF2-40B4-BE49-F238E27FC236}">
                    <a16:creationId xmlns:a16="http://schemas.microsoft.com/office/drawing/2014/main" id="{E043971A-C8CB-A151-29E9-5340FC39A13E}"/>
                  </a:ext>
                </a:extLst>
              </p14:cNvPr>
              <p14:cNvContentPartPr/>
              <p14:nvPr/>
            </p14:nvContentPartPr>
            <p14:xfrm>
              <a:off x="6380240" y="478200"/>
              <a:ext cx="1455840" cy="2052720"/>
            </p14:xfrm>
          </p:contentPart>
        </mc:Choice>
        <mc:Fallback xmlns="">
          <p:pic>
            <p:nvPicPr>
              <p:cNvPr id="14" name="Entrada de lápiz 13">
                <a:extLst>
                  <a:ext uri="{FF2B5EF4-FFF2-40B4-BE49-F238E27FC236}">
                    <a16:creationId xmlns:a16="http://schemas.microsoft.com/office/drawing/2014/main" id="{E043971A-C8CB-A151-29E9-5340FC39A13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17256" y="415189"/>
                <a:ext cx="1581449" cy="21783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0E0402CA-1367-6ADD-6AE6-90ECB22766E4}"/>
                  </a:ext>
                </a:extLst>
              </p14:cNvPr>
              <p14:cNvContentPartPr/>
              <p14:nvPr/>
            </p14:nvContentPartPr>
            <p14:xfrm>
              <a:off x="6721880" y="667920"/>
              <a:ext cx="944640" cy="1429200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0E0402CA-1367-6ADD-6AE6-90ECB22766E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58880" y="604920"/>
                <a:ext cx="1070280" cy="155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Grupo 26">
            <a:extLst>
              <a:ext uri="{FF2B5EF4-FFF2-40B4-BE49-F238E27FC236}">
                <a16:creationId xmlns:a16="http://schemas.microsoft.com/office/drawing/2014/main" id="{37BC8D05-E4F6-8A83-25DA-D55F4D0B0BBE}"/>
              </a:ext>
            </a:extLst>
          </p:cNvPr>
          <p:cNvGrpSpPr/>
          <p:nvPr/>
        </p:nvGrpSpPr>
        <p:grpSpPr>
          <a:xfrm>
            <a:off x="6233000" y="1292520"/>
            <a:ext cx="1780200" cy="1136160"/>
            <a:chOff x="6233000" y="1292520"/>
            <a:chExt cx="1780200" cy="11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6" name="Entrada de lápiz 15">
                  <a:extLst>
                    <a:ext uri="{FF2B5EF4-FFF2-40B4-BE49-F238E27FC236}">
                      <a16:creationId xmlns:a16="http://schemas.microsoft.com/office/drawing/2014/main" id="{F4FD1F6D-DFB2-5E0C-EBF2-E375791E728A}"/>
                    </a:ext>
                  </a:extLst>
                </p14:cNvPr>
                <p14:cNvContentPartPr/>
                <p14:nvPr/>
              </p14:nvContentPartPr>
              <p14:xfrm>
                <a:off x="6857600" y="1292520"/>
                <a:ext cx="1155600" cy="917640"/>
              </p14:xfrm>
            </p:contentPart>
          </mc:Choice>
          <mc:Fallback xmlns="">
            <p:pic>
              <p:nvPicPr>
                <p:cNvPr id="16" name="Entrada de lápiz 15">
                  <a:extLst>
                    <a:ext uri="{FF2B5EF4-FFF2-40B4-BE49-F238E27FC236}">
                      <a16:creationId xmlns:a16="http://schemas.microsoft.com/office/drawing/2014/main" id="{F4FD1F6D-DFB2-5E0C-EBF2-E375791E728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794600" y="1229495"/>
                  <a:ext cx="1281240" cy="104332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7" name="Entrada de lápiz 16">
                  <a:extLst>
                    <a:ext uri="{FF2B5EF4-FFF2-40B4-BE49-F238E27FC236}">
                      <a16:creationId xmlns:a16="http://schemas.microsoft.com/office/drawing/2014/main" id="{9043DB14-8FFD-9DCB-CA31-D97134194608}"/>
                    </a:ext>
                  </a:extLst>
                </p14:cNvPr>
                <p14:cNvContentPartPr/>
                <p14:nvPr/>
              </p14:nvContentPartPr>
              <p14:xfrm>
                <a:off x="6233000" y="1549200"/>
                <a:ext cx="360" cy="360"/>
              </p14:xfrm>
            </p:contentPart>
          </mc:Choice>
          <mc:Fallback xmlns="">
            <p:pic>
              <p:nvPicPr>
                <p:cNvPr id="17" name="Entrada de lápiz 16">
                  <a:extLst>
                    <a:ext uri="{FF2B5EF4-FFF2-40B4-BE49-F238E27FC236}">
                      <a16:creationId xmlns:a16="http://schemas.microsoft.com/office/drawing/2014/main" id="{9043DB14-8FFD-9DCB-CA31-D9713419460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170000" y="14862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Entrada de lápiz 18">
                  <a:extLst>
                    <a:ext uri="{FF2B5EF4-FFF2-40B4-BE49-F238E27FC236}">
                      <a16:creationId xmlns:a16="http://schemas.microsoft.com/office/drawing/2014/main" id="{D805F606-344D-1876-11F8-C2A35379FE37}"/>
                    </a:ext>
                  </a:extLst>
                </p14:cNvPr>
                <p14:cNvContentPartPr/>
                <p14:nvPr/>
              </p14:nvContentPartPr>
              <p14:xfrm>
                <a:off x="6298520" y="1304760"/>
                <a:ext cx="339480" cy="200160"/>
              </p14:xfrm>
            </p:contentPart>
          </mc:Choice>
          <mc:Fallback xmlns="">
            <p:pic>
              <p:nvPicPr>
                <p:cNvPr id="19" name="Entrada de lápiz 18">
                  <a:extLst>
                    <a:ext uri="{FF2B5EF4-FFF2-40B4-BE49-F238E27FC236}">
                      <a16:creationId xmlns:a16="http://schemas.microsoft.com/office/drawing/2014/main" id="{D805F606-344D-1876-11F8-C2A35379FE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235520" y="1241760"/>
                  <a:ext cx="46512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Entrada de lápiz 20">
                  <a:extLst>
                    <a:ext uri="{FF2B5EF4-FFF2-40B4-BE49-F238E27FC236}">
                      <a16:creationId xmlns:a16="http://schemas.microsoft.com/office/drawing/2014/main" id="{6CBC3083-7C9E-A525-D5CF-223E09133C54}"/>
                    </a:ext>
                  </a:extLst>
                </p14:cNvPr>
                <p14:cNvContentPartPr/>
                <p14:nvPr/>
              </p14:nvContentPartPr>
              <p14:xfrm>
                <a:off x="6241280" y="1683480"/>
                <a:ext cx="352440" cy="473760"/>
              </p14:xfrm>
            </p:contentPart>
          </mc:Choice>
          <mc:Fallback xmlns="">
            <p:pic>
              <p:nvPicPr>
                <p:cNvPr id="21" name="Entrada de lápiz 20">
                  <a:extLst>
                    <a:ext uri="{FF2B5EF4-FFF2-40B4-BE49-F238E27FC236}">
                      <a16:creationId xmlns:a16="http://schemas.microsoft.com/office/drawing/2014/main" id="{6CBC3083-7C9E-A525-D5CF-223E09133C5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178216" y="1620480"/>
                  <a:ext cx="478208" cy="59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2" name="Entrada de lápiz 21">
                  <a:extLst>
                    <a:ext uri="{FF2B5EF4-FFF2-40B4-BE49-F238E27FC236}">
                      <a16:creationId xmlns:a16="http://schemas.microsoft.com/office/drawing/2014/main" id="{C43D7954-6C28-6B43-425C-A62676C4B485}"/>
                    </a:ext>
                  </a:extLst>
                </p14:cNvPr>
                <p14:cNvContentPartPr/>
                <p14:nvPr/>
              </p14:nvContentPartPr>
              <p14:xfrm>
                <a:off x="6614240" y="1849080"/>
                <a:ext cx="387720" cy="389520"/>
              </p14:xfrm>
            </p:contentPart>
          </mc:Choice>
          <mc:Fallback xmlns="">
            <p:pic>
              <p:nvPicPr>
                <p:cNvPr id="22" name="Entrada de lápiz 21">
                  <a:extLst>
                    <a:ext uri="{FF2B5EF4-FFF2-40B4-BE49-F238E27FC236}">
                      <a16:creationId xmlns:a16="http://schemas.microsoft.com/office/drawing/2014/main" id="{C43D7954-6C28-6B43-425C-A62676C4B48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551240" y="1786080"/>
                  <a:ext cx="513360" cy="51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Entrada de lápiz 23">
                  <a:extLst>
                    <a:ext uri="{FF2B5EF4-FFF2-40B4-BE49-F238E27FC236}">
                      <a16:creationId xmlns:a16="http://schemas.microsoft.com/office/drawing/2014/main" id="{6848915A-2AD2-8820-DF3F-B8E23D138248}"/>
                    </a:ext>
                  </a:extLst>
                </p14:cNvPr>
                <p14:cNvContentPartPr/>
                <p14:nvPr/>
              </p14:nvContentPartPr>
              <p14:xfrm>
                <a:off x="6796760" y="1674480"/>
                <a:ext cx="875520" cy="754200"/>
              </p14:xfrm>
            </p:contentPart>
          </mc:Choice>
          <mc:Fallback xmlns="">
            <p:pic>
              <p:nvPicPr>
                <p:cNvPr id="24" name="Entrada de lápiz 23">
                  <a:extLst>
                    <a:ext uri="{FF2B5EF4-FFF2-40B4-BE49-F238E27FC236}">
                      <a16:creationId xmlns:a16="http://schemas.microsoft.com/office/drawing/2014/main" id="{6848915A-2AD2-8820-DF3F-B8E23D13824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733760" y="1611450"/>
                  <a:ext cx="1001160" cy="8799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6" name="Entrada de lápiz 25">
                  <a:extLst>
                    <a:ext uri="{FF2B5EF4-FFF2-40B4-BE49-F238E27FC236}">
                      <a16:creationId xmlns:a16="http://schemas.microsoft.com/office/drawing/2014/main" id="{03AC3AE8-35B6-9DCB-EB4E-BED3E2244C3D}"/>
                    </a:ext>
                  </a:extLst>
                </p14:cNvPr>
                <p14:cNvContentPartPr/>
                <p14:nvPr/>
              </p14:nvContentPartPr>
              <p14:xfrm>
                <a:off x="7132280" y="1997760"/>
                <a:ext cx="281880" cy="57960"/>
              </p14:xfrm>
            </p:contentPart>
          </mc:Choice>
          <mc:Fallback xmlns="">
            <p:pic>
              <p:nvPicPr>
                <p:cNvPr id="26" name="Entrada de lápiz 25">
                  <a:extLst>
                    <a:ext uri="{FF2B5EF4-FFF2-40B4-BE49-F238E27FC236}">
                      <a16:creationId xmlns:a16="http://schemas.microsoft.com/office/drawing/2014/main" id="{03AC3AE8-35B6-9DCB-EB4E-BED3E2244C3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069280" y="1934760"/>
                  <a:ext cx="407520" cy="1836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ítulo 1">
            <a:extLst>
              <a:ext uri="{FF2B5EF4-FFF2-40B4-BE49-F238E27FC236}">
                <a16:creationId xmlns:a16="http://schemas.microsoft.com/office/drawing/2014/main" id="{CE67229E-6E91-EA75-A449-9677CDCCE4DF}"/>
              </a:ext>
            </a:extLst>
          </p:cNvPr>
          <p:cNvSpPr txBox="1">
            <a:spLocks/>
          </p:cNvSpPr>
          <p:nvPr/>
        </p:nvSpPr>
        <p:spPr>
          <a:xfrm>
            <a:off x="8702040" y="838200"/>
            <a:ext cx="320040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blipFill>
                  <a:blip r:embed="rId2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ACTORES</a:t>
            </a:r>
          </a:p>
        </p:txBody>
      </p:sp>
    </p:spTree>
    <p:extLst>
      <p:ext uri="{BB962C8B-B14F-4D97-AF65-F5344CB8AC3E}">
        <p14:creationId xmlns:p14="http://schemas.microsoft.com/office/powerpoint/2010/main" val="405681534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Tabla&#10;&#10;Descripción generada automáticamente">
            <a:extLst>
              <a:ext uri="{FF2B5EF4-FFF2-40B4-BE49-F238E27FC236}">
                <a16:creationId xmlns:a16="http://schemas.microsoft.com/office/drawing/2014/main" id="{CCCAACE9-49B4-FF6E-7008-473693F35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614" y="4963385"/>
            <a:ext cx="5467350" cy="1400175"/>
          </a:xfr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9A52A35-69FA-5275-94FF-D3A0679C2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88969" y="2828764"/>
            <a:ext cx="3200400" cy="3291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itchFamily="2" charset="2"/>
              <a:buChar char="•"/>
            </a:pPr>
            <a:r>
              <a:rPr lang="es-ES"/>
              <a:t>Fuentes</a:t>
            </a:r>
          </a:p>
          <a:p>
            <a:pPr marL="285750" indent="-285750">
              <a:buClr>
                <a:srgbClr val="9E3611"/>
              </a:buClr>
              <a:buFont typeface="Arial" pitchFamily="2" charset="2"/>
              <a:buChar char="•"/>
            </a:pPr>
            <a:r>
              <a:rPr lang="es-ES"/>
              <a:t>Descripción</a:t>
            </a:r>
          </a:p>
          <a:p>
            <a:pPr marL="285750" indent="-285750">
              <a:buClr>
                <a:srgbClr val="9E3611"/>
              </a:buClr>
              <a:buFont typeface="Arial" pitchFamily="2" charset="2"/>
              <a:buChar char="•"/>
            </a:pPr>
            <a:r>
              <a:rPr lang="es-ES"/>
              <a:t>Sinónimos</a:t>
            </a:r>
          </a:p>
          <a:p>
            <a:pPr marL="285750" indent="-285750">
              <a:buClr>
                <a:srgbClr val="9E3611"/>
              </a:buClr>
              <a:buFont typeface="Arial" pitchFamily="2" charset="2"/>
              <a:buChar char="•"/>
            </a:pPr>
            <a:r>
              <a:rPr lang="es-ES"/>
              <a:t>Comentarios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4C5FD46-BD6A-1996-2F5F-8FCF98D1AE6F}"/>
              </a:ext>
            </a:extLst>
          </p:cNvPr>
          <p:cNvSpPr txBox="1">
            <a:spLocks/>
          </p:cNvSpPr>
          <p:nvPr/>
        </p:nvSpPr>
        <p:spPr>
          <a:xfrm>
            <a:off x="8702040" y="838200"/>
            <a:ext cx="3200400" cy="17373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EJEMPLO</a:t>
            </a:r>
          </a:p>
        </p:txBody>
      </p:sp>
      <p:pic>
        <p:nvPicPr>
          <p:cNvPr id="2" name="Imagen 5" descr="Imagen que contiene persona, caminando, mujer, hombre&#10;&#10;Descripción generada automáticamente">
            <a:extLst>
              <a:ext uri="{FF2B5EF4-FFF2-40B4-BE49-F238E27FC236}">
                <a16:creationId xmlns:a16="http://schemas.microsoft.com/office/drawing/2014/main" id="{B66952DD-2E2D-CBCE-E912-9A8E3F533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57" y="556591"/>
            <a:ext cx="7447721" cy="374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06865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A68F5-0262-A966-7BBB-0B7CC1811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GRANO GRUESO A GRANO FINO</a:t>
            </a:r>
          </a:p>
        </p:txBody>
      </p:sp>
    </p:spTree>
    <p:extLst>
      <p:ext uri="{BB962C8B-B14F-4D97-AF65-F5344CB8AC3E}">
        <p14:creationId xmlns:p14="http://schemas.microsoft.com/office/powerpoint/2010/main" val="3023836431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etras en madera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029_TF89879641.potx" id="{1E774AC6-4F5C-4E2D-BA37-BDCD3169E376}" vid="{5E9A78C8-D92D-4F2D-BD37-3802F8D0CDFE}"/>
    </a:ext>
  </a:extLst>
</a:theme>
</file>

<file path=ppt/theme/theme2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f182f45-d3d0-49d6-bd69-2c0ac0f7256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D18D25985AFF468566397A7A88BA13" ma:contentTypeVersion="11" ma:contentTypeDescription="Crear nuevo documento." ma:contentTypeScope="" ma:versionID="1a27c74cf19d9af95d133e69ba5e0525">
  <xsd:schema xmlns:xsd="http://www.w3.org/2001/XMLSchema" xmlns:xs="http://www.w3.org/2001/XMLSchema" xmlns:p="http://schemas.microsoft.com/office/2006/metadata/properties" xmlns:ns3="ff182f45-d3d0-49d6-bd69-2c0ac0f7256b" xmlns:ns4="0fd7727f-a6b1-45e8-956d-c58536f836ff" targetNamespace="http://schemas.microsoft.com/office/2006/metadata/properties" ma:root="true" ma:fieldsID="89dc4f8036e1b516e7025584d2364fa8" ns3:_="" ns4:_="">
    <xsd:import namespace="ff182f45-d3d0-49d6-bd69-2c0ac0f7256b"/>
    <xsd:import namespace="0fd7727f-a6b1-45e8-956d-c58536f836f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82f45-d3d0-49d6-bd69-2c0ac0f725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d7727f-a6b1-45e8-956d-c58536f836f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FE16CA-070B-4D00-B57F-1D59C2AB8F4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8674FF-673D-40E4-90DC-427647F6395A}">
  <ds:schemaRefs>
    <ds:schemaRef ds:uri="0fd7727f-a6b1-45e8-956d-c58536f836ff"/>
    <ds:schemaRef ds:uri="ff182f45-d3d0-49d6-bd69-2c0ac0f7256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3AC9AAE-2EFE-4981-AC9F-D2E7F24C7DAE}">
  <ds:schemaRefs>
    <ds:schemaRef ds:uri="0fd7727f-a6b1-45e8-956d-c58536f836ff"/>
    <ds:schemaRef ds:uri="ff182f45-d3d0-49d6-bd69-2c0ac0f7256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de madera</Template>
  <Application>Microsoft Office PowerPoint</Application>
  <PresentationFormat>Panorámica</PresentationFormat>
  <Slides>24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5" baseType="lpstr">
      <vt:lpstr>Letras en madera</vt:lpstr>
      <vt:lpstr>LA BODEGA DE LA FIC</vt:lpstr>
      <vt:lpstr>ÍNDICE</vt:lpstr>
      <vt:lpstr>INTRODUCCIÓN</vt:lpstr>
      <vt:lpstr>REPARTO DE TRABAJO</vt:lpstr>
      <vt:lpstr>ORGANIZACIÓN Y TRABAJO</vt:lpstr>
      <vt:lpstr>REQUISITOS DEL CLIENTE</vt:lpstr>
      <vt:lpstr>Presentación de PowerPoint</vt:lpstr>
      <vt:lpstr>Presentación de PowerPoint</vt:lpstr>
      <vt:lpstr>GRANO GRUESO A GRANO FINO</vt:lpstr>
      <vt:lpstr>Grano grueso</vt:lpstr>
      <vt:lpstr>Grano fino</vt:lpstr>
      <vt:lpstr>CASOS DE USO</vt:lpstr>
      <vt:lpstr>Diagrama de grano fino</vt:lpstr>
      <vt:lpstr>Diagrama de grano grueso</vt:lpstr>
      <vt:lpstr>PROTOTIPO</vt:lpstr>
      <vt:lpstr>Prototipo WEB: Balsamiq WIREFRAMES</vt:lpstr>
      <vt:lpstr>VER CATÁLOGO</vt:lpstr>
      <vt:lpstr>VER CATÁLOGO</vt:lpstr>
      <vt:lpstr>INICIO DE SESIÓN</vt:lpstr>
      <vt:lpstr>INICIO DE SESIÓN</vt:lpstr>
      <vt:lpstr>Cesta de productos</vt:lpstr>
      <vt:lpstr>VER pedidos</vt:lpstr>
      <vt:lpstr>VER pedidos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BODEGA DE LA FIC</dc:title>
  <dc:creator>Manuel Lago Tielas</dc:creator>
  <cp:revision>5</cp:revision>
  <dcterms:created xsi:type="dcterms:W3CDTF">2023-05-03T07:29:02Z</dcterms:created>
  <dcterms:modified xsi:type="dcterms:W3CDTF">2024-02-29T17:36:24Z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0x010100D5D18D25985AFF468566397A7A88BA13</vt:lpwstr>
  </property>
  <property fmtid="{D5CDD505-2E9C-101B-9397-08002B2CF9AE}" pid="3" name="MSIP_Label_e7006b08-1c74-4b4e-b875-90d98f92d15a_Enabled">
    <vt:lpwstr>true</vt:lpwstr>
  </property>
  <property fmtid="{D5CDD505-2E9C-101B-9397-08002B2CF9AE}" pid="4" name="MSIP_Label_e7006b08-1c74-4b4e-b875-90d98f92d15a_SetDate">
    <vt:lpwstr>2023-05-03T07:44:32Z</vt:lpwstr>
  </property>
  <property fmtid="{D5CDD505-2E9C-101B-9397-08002B2CF9AE}" pid="5" name="MSIP_Label_e7006b08-1c74-4b4e-b875-90d98f92d15a_Method">
    <vt:lpwstr>Privileged</vt:lpwstr>
  </property>
  <property fmtid="{D5CDD505-2E9C-101B-9397-08002B2CF9AE}" pid="6" name="MSIP_Label_e7006b08-1c74-4b4e-b875-90d98f92d15a_Name">
    <vt:lpwstr>Sin restricciones</vt:lpwstr>
  </property>
  <property fmtid="{D5CDD505-2E9C-101B-9397-08002B2CF9AE}" pid="7" name="MSIP_Label_e7006b08-1c74-4b4e-b875-90d98f92d15a_SiteId">
    <vt:lpwstr>cea1ea3e-60b2-4f75-a6c2-a6022e8f961b</vt:lpwstr>
  </property>
  <property fmtid="{D5CDD505-2E9C-101B-9397-08002B2CF9AE}" pid="8" name="MSIP_Label_e7006b08-1c74-4b4e-b875-90d98f92d15a_ActionId">
    <vt:lpwstr>418fde24-0427-41ab-a282-88afdfe55fdb</vt:lpwstr>
  </property>
  <property fmtid="{D5CDD505-2E9C-101B-9397-08002B2CF9AE}" pid="9" name="MSIP_Label_e7006b08-1c74-4b4e-b875-90d98f92d15a_ContentBits">
    <vt:lpwstr>0</vt:lpwstr>
  </property>
</Properties>
</file>